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BF7C"/>
    <a:srgbClr val="A0C4E9"/>
    <a:srgbClr val="A2B8E1"/>
    <a:srgbClr val="F5BD97"/>
    <a:srgbClr val="004F70"/>
    <a:srgbClr val="C7D5ED"/>
    <a:srgbClr val="CBD8EF"/>
    <a:srgbClr val="819ED8"/>
    <a:srgbClr val="D2DDF1"/>
    <a:srgbClr val="829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CIO BUGARIN" userId="81adc2a73f161959" providerId="LiveId" clId="{DE86A9E3-71C1-4B86-8300-E3968613B7E7}"/>
    <pc:docChg chg="undo custSel delSld modMainMaster">
      <pc:chgData name="MAURICIO BUGARIN" userId="81adc2a73f161959" providerId="LiveId" clId="{DE86A9E3-71C1-4B86-8300-E3968613B7E7}" dt="2023-10-11T22:37:04.459" v="98" actId="47"/>
      <pc:docMkLst>
        <pc:docMk/>
      </pc:docMkLst>
      <pc:sldChg chg="del">
        <pc:chgData name="MAURICIO BUGARIN" userId="81adc2a73f161959" providerId="LiveId" clId="{DE86A9E3-71C1-4B86-8300-E3968613B7E7}" dt="2023-10-11T22:37:01.209" v="97" actId="47"/>
        <pc:sldMkLst>
          <pc:docMk/>
          <pc:sldMk cId="1638246070" sldId="256"/>
        </pc:sldMkLst>
      </pc:sldChg>
      <pc:sldChg chg="del">
        <pc:chgData name="MAURICIO BUGARIN" userId="81adc2a73f161959" providerId="LiveId" clId="{DE86A9E3-71C1-4B86-8300-E3968613B7E7}" dt="2023-10-11T22:37:04.459" v="98" actId="47"/>
        <pc:sldMkLst>
          <pc:docMk/>
          <pc:sldMk cId="3058236224" sldId="257"/>
        </pc:sldMkLst>
      </pc:sldChg>
      <pc:sldMasterChg chg="addSp delSp modSp mod">
        <pc:chgData name="MAURICIO BUGARIN" userId="81adc2a73f161959" providerId="LiveId" clId="{DE86A9E3-71C1-4B86-8300-E3968613B7E7}" dt="2023-10-11T22:35:35.925" v="96" actId="1036"/>
        <pc:sldMasterMkLst>
          <pc:docMk/>
          <pc:sldMasterMk cId="361703354" sldId="2147483660"/>
        </pc:sldMasterMkLst>
        <pc:spChg chg="mod ord">
          <ac:chgData name="MAURICIO BUGARIN" userId="81adc2a73f161959" providerId="LiveId" clId="{DE86A9E3-71C1-4B86-8300-E3968613B7E7}" dt="2023-10-11T22:34:49.169" v="79" actId="14100"/>
          <ac:spMkLst>
            <pc:docMk/>
            <pc:sldMasterMk cId="361703354" sldId="2147483660"/>
            <ac:spMk id="8" creationId="{E70C4D47-9EE4-BD12-10F6-4A0271C06139}"/>
          </ac:spMkLst>
        </pc:spChg>
        <pc:spChg chg="mod">
          <ac:chgData name="MAURICIO BUGARIN" userId="81adc2a73f161959" providerId="LiveId" clId="{DE86A9E3-71C1-4B86-8300-E3968613B7E7}" dt="2023-10-11T22:35:35.925" v="96" actId="1036"/>
          <ac:spMkLst>
            <pc:docMk/>
            <pc:sldMasterMk cId="361703354" sldId="2147483660"/>
            <ac:spMk id="15" creationId="{493A1441-DD09-1065-50AE-BEE48A3441FE}"/>
          </ac:spMkLst>
        </pc:spChg>
        <pc:spChg chg="mod">
          <ac:chgData name="MAURICIO BUGARIN" userId="81adc2a73f161959" providerId="LiveId" clId="{DE86A9E3-71C1-4B86-8300-E3968613B7E7}" dt="2023-10-11T22:32:40.540" v="6" actId="13926"/>
          <ac:spMkLst>
            <pc:docMk/>
            <pc:sldMasterMk cId="361703354" sldId="2147483660"/>
            <ac:spMk id="16" creationId="{9F10C047-BC78-3DCA-7AAE-9D38D19CD48F}"/>
          </ac:spMkLst>
        </pc:spChg>
        <pc:picChg chg="add mod ord modCrop">
          <ac:chgData name="MAURICIO BUGARIN" userId="81adc2a73f161959" providerId="LiveId" clId="{DE86A9E3-71C1-4B86-8300-E3968613B7E7}" dt="2023-10-11T22:32:28.763" v="5" actId="167"/>
          <ac:picMkLst>
            <pc:docMk/>
            <pc:sldMasterMk cId="361703354" sldId="2147483660"/>
            <ac:picMk id="3" creationId="{12BF06D3-7B57-4283-9518-34F3A9441915}"/>
          </ac:picMkLst>
        </pc:picChg>
        <pc:picChg chg="del mod">
          <ac:chgData name="MAURICIO BUGARIN" userId="81adc2a73f161959" providerId="LiveId" clId="{DE86A9E3-71C1-4B86-8300-E3968613B7E7}" dt="2023-10-11T22:31:01.788" v="2" actId="478"/>
          <ac:picMkLst>
            <pc:docMk/>
            <pc:sldMasterMk cId="361703354" sldId="2147483660"/>
            <ac:picMk id="9" creationId="{71F6444D-EB5E-C8A2-C9D5-34681CC751AE}"/>
          </ac:picMkLst>
        </pc:picChg>
        <pc:picChg chg="mod">
          <ac:chgData name="MAURICIO BUGARIN" userId="81adc2a73f161959" providerId="LiveId" clId="{DE86A9E3-71C1-4B86-8300-E3968613B7E7}" dt="2023-10-11T22:34:26.848" v="29" actId="1036"/>
          <ac:picMkLst>
            <pc:docMk/>
            <pc:sldMasterMk cId="361703354" sldId="2147483660"/>
            <ac:picMk id="11" creationId="{63F9679F-D452-0DEE-825E-B49D846B566E}"/>
          </ac:picMkLst>
        </pc:picChg>
        <pc:picChg chg="mod">
          <ac:chgData name="MAURICIO BUGARIN" userId="81adc2a73f161959" providerId="LiveId" clId="{DE86A9E3-71C1-4B86-8300-E3968613B7E7}" dt="2023-10-11T22:34:19.265" v="18" actId="1038"/>
          <ac:picMkLst>
            <pc:docMk/>
            <pc:sldMasterMk cId="361703354" sldId="2147483660"/>
            <ac:picMk id="12" creationId="{F4211576-F41F-5898-E1DE-499C4E2300E4}"/>
          </ac:picMkLst>
        </pc:picChg>
        <pc:picChg chg="mod">
          <ac:chgData name="MAURICIO BUGARIN" userId="81adc2a73f161959" providerId="LiveId" clId="{DE86A9E3-71C1-4B86-8300-E3968613B7E7}" dt="2023-10-11T22:34:33.816" v="51" actId="1036"/>
          <ac:picMkLst>
            <pc:docMk/>
            <pc:sldMasterMk cId="361703354" sldId="2147483660"/>
            <ac:picMk id="13" creationId="{6A4DFDD1-E14A-63F9-DFC1-D41031A1EDA0}"/>
          </ac:picMkLst>
        </pc:picChg>
        <pc:picChg chg="mod">
          <ac:chgData name="MAURICIO BUGARIN" userId="81adc2a73f161959" providerId="LiveId" clId="{DE86A9E3-71C1-4B86-8300-E3968613B7E7}" dt="2023-10-11T22:34:41.997" v="77" actId="1036"/>
          <ac:picMkLst>
            <pc:docMk/>
            <pc:sldMasterMk cId="361703354" sldId="2147483660"/>
            <ac:picMk id="14" creationId="{DDF4F00C-B6BF-EB30-7D1E-2E42E93235C4}"/>
          </ac:picMkLst>
        </pc:picChg>
      </pc:sldMasterChg>
    </pc:docChg>
  </pc:docChgLst>
  <pc:docChgLst>
    <pc:chgData name="MAURICIO BUGARIN" userId="81adc2a73f161959" providerId="LiveId" clId="{88B712E2-0564-4D61-B993-B1F9817B46B9}"/>
    <pc:docChg chg="undo custSel modMainMaster">
      <pc:chgData name="MAURICIO BUGARIN" userId="81adc2a73f161959" providerId="LiveId" clId="{88B712E2-0564-4D61-B993-B1F9817B46B9}" dt="2023-10-12T03:13:51.387" v="41" actId="14100"/>
      <pc:docMkLst>
        <pc:docMk/>
      </pc:docMkLst>
      <pc:sldMasterChg chg="addSp delSp modSp mod modSldLayout">
        <pc:chgData name="MAURICIO BUGARIN" userId="81adc2a73f161959" providerId="LiveId" clId="{88B712E2-0564-4D61-B993-B1F9817B46B9}" dt="2023-10-12T03:13:51.387" v="41" actId="14100"/>
        <pc:sldMasterMkLst>
          <pc:docMk/>
          <pc:sldMasterMk cId="361703354" sldId="2147483660"/>
        </pc:sldMasterMkLst>
        <pc:spChg chg="mod">
          <ac:chgData name="MAURICIO BUGARIN" userId="81adc2a73f161959" providerId="LiveId" clId="{88B712E2-0564-4D61-B993-B1F9817B46B9}" dt="2023-10-12T03:10:32.312" v="4" actId="14100"/>
          <ac:spMkLst>
            <pc:docMk/>
            <pc:sldMasterMk cId="361703354" sldId="2147483660"/>
            <ac:spMk id="7" creationId="{A5EBBAC9-A0F2-E644-2229-AC0F0571212E}"/>
          </ac:spMkLst>
        </pc:spChg>
        <pc:spChg chg="add del">
          <ac:chgData name="MAURICIO BUGARIN" userId="81adc2a73f161959" providerId="LiveId" clId="{88B712E2-0564-4D61-B993-B1F9817B46B9}" dt="2023-10-12T03:11:07.022" v="7" actId="21"/>
          <ac:spMkLst>
            <pc:docMk/>
            <pc:sldMasterMk cId="361703354" sldId="2147483660"/>
            <ac:spMk id="8" creationId="{E70C4D47-9EE4-BD12-10F6-4A0271C06139}"/>
          </ac:spMkLst>
        </pc:spChg>
        <pc:spChg chg="del">
          <ac:chgData name="MAURICIO BUGARIN" userId="81adc2a73f161959" providerId="LiveId" clId="{88B712E2-0564-4D61-B993-B1F9817B46B9}" dt="2023-10-12T03:11:30.303" v="10" actId="21"/>
          <ac:spMkLst>
            <pc:docMk/>
            <pc:sldMasterMk cId="361703354" sldId="2147483660"/>
            <ac:spMk id="10" creationId="{FCAF7E60-0388-6698-A0AF-C1C5263586E5}"/>
          </ac:spMkLst>
        </pc:spChg>
        <pc:spChg chg="add del">
          <ac:chgData name="MAURICIO BUGARIN" userId="81adc2a73f161959" providerId="LiveId" clId="{88B712E2-0564-4D61-B993-B1F9817B46B9}" dt="2023-10-12T03:11:07.022" v="7" actId="21"/>
          <ac:spMkLst>
            <pc:docMk/>
            <pc:sldMasterMk cId="361703354" sldId="2147483660"/>
            <ac:spMk id="15" creationId="{493A1441-DD09-1065-50AE-BEE48A3441FE}"/>
          </ac:spMkLst>
        </pc:spChg>
        <pc:spChg chg="mod">
          <ac:chgData name="MAURICIO BUGARIN" userId="81adc2a73f161959" providerId="LiveId" clId="{88B712E2-0564-4D61-B993-B1F9817B46B9}" dt="2023-10-12T03:10:16.308" v="2" actId="1076"/>
          <ac:spMkLst>
            <pc:docMk/>
            <pc:sldMasterMk cId="361703354" sldId="2147483660"/>
            <ac:spMk id="16" creationId="{9F10C047-BC78-3DCA-7AAE-9D38D19CD48F}"/>
          </ac:spMkLst>
        </pc:spChg>
        <pc:picChg chg="add mod">
          <ac:chgData name="MAURICIO BUGARIN" userId="81adc2a73f161959" providerId="LiveId" clId="{88B712E2-0564-4D61-B993-B1F9817B46B9}" dt="2023-10-12T03:12:39.111" v="34" actId="1036"/>
          <ac:picMkLst>
            <pc:docMk/>
            <pc:sldMasterMk cId="361703354" sldId="2147483660"/>
            <ac:picMk id="2" creationId="{BBAEA736-CDC6-AE53-2166-5772FAE365C0}"/>
          </ac:picMkLst>
        </pc:picChg>
        <pc:picChg chg="del mod">
          <ac:chgData name="MAURICIO BUGARIN" userId="81adc2a73f161959" providerId="LiveId" clId="{88B712E2-0564-4D61-B993-B1F9817B46B9}" dt="2023-10-12T03:11:30.303" v="10" actId="21"/>
          <ac:picMkLst>
            <pc:docMk/>
            <pc:sldMasterMk cId="361703354" sldId="2147483660"/>
            <ac:picMk id="3" creationId="{12BF06D3-7B57-4283-9518-34F3A9441915}"/>
          </ac:picMkLst>
        </pc:picChg>
        <pc:picChg chg="add del mod">
          <ac:chgData name="MAURICIO BUGARIN" userId="81adc2a73f161959" providerId="LiveId" clId="{88B712E2-0564-4D61-B993-B1F9817B46B9}" dt="2023-10-12T03:11:40.919" v="13" actId="21"/>
          <ac:picMkLst>
            <pc:docMk/>
            <pc:sldMasterMk cId="361703354" sldId="2147483660"/>
            <ac:picMk id="4" creationId="{68BA0467-9A94-AD23-533D-1D1131431EBD}"/>
          </ac:picMkLst>
        </pc:picChg>
        <pc:picChg chg="add mod ord">
          <ac:chgData name="MAURICIO BUGARIN" userId="81adc2a73f161959" providerId="LiveId" clId="{88B712E2-0564-4D61-B993-B1F9817B46B9}" dt="2023-10-12T03:12:59.837" v="37" actId="166"/>
          <ac:picMkLst>
            <pc:docMk/>
            <pc:sldMasterMk cId="361703354" sldId="2147483660"/>
            <ac:picMk id="5" creationId="{48FBD95A-5EC9-297E-B273-AA265FBBC001}"/>
          </ac:picMkLst>
        </pc:picChg>
        <pc:picChg chg="add del">
          <ac:chgData name="MAURICIO BUGARIN" userId="81adc2a73f161959" providerId="LiveId" clId="{88B712E2-0564-4D61-B993-B1F9817B46B9}" dt="2023-10-12T03:11:07.022" v="7" actId="21"/>
          <ac:picMkLst>
            <pc:docMk/>
            <pc:sldMasterMk cId="361703354" sldId="2147483660"/>
            <ac:picMk id="11" creationId="{63F9679F-D452-0DEE-825E-B49D846B566E}"/>
          </ac:picMkLst>
        </pc:picChg>
        <pc:picChg chg="add del">
          <ac:chgData name="MAURICIO BUGARIN" userId="81adc2a73f161959" providerId="LiveId" clId="{88B712E2-0564-4D61-B993-B1F9817B46B9}" dt="2023-10-12T03:11:07.022" v="7" actId="21"/>
          <ac:picMkLst>
            <pc:docMk/>
            <pc:sldMasterMk cId="361703354" sldId="2147483660"/>
            <ac:picMk id="12" creationId="{F4211576-F41F-5898-E1DE-499C4E2300E4}"/>
          </ac:picMkLst>
        </pc:picChg>
        <pc:picChg chg="add del">
          <ac:chgData name="MAURICIO BUGARIN" userId="81adc2a73f161959" providerId="LiveId" clId="{88B712E2-0564-4D61-B993-B1F9817B46B9}" dt="2023-10-12T03:11:07.022" v="7" actId="21"/>
          <ac:picMkLst>
            <pc:docMk/>
            <pc:sldMasterMk cId="361703354" sldId="2147483660"/>
            <ac:picMk id="13" creationId="{6A4DFDD1-E14A-63F9-DFC1-D41031A1EDA0}"/>
          </ac:picMkLst>
        </pc:picChg>
        <pc:picChg chg="add del">
          <ac:chgData name="MAURICIO BUGARIN" userId="81adc2a73f161959" providerId="LiveId" clId="{88B712E2-0564-4D61-B993-B1F9817B46B9}" dt="2023-10-12T03:11:07.022" v="7" actId="21"/>
          <ac:picMkLst>
            <pc:docMk/>
            <pc:sldMasterMk cId="361703354" sldId="2147483660"/>
            <ac:picMk id="14" creationId="{DDF4F00C-B6BF-EB30-7D1E-2E42E93235C4}"/>
          </ac:picMkLst>
        </pc:picChg>
        <pc:sldLayoutChg chg="modSp mod">
          <pc:chgData name="MAURICIO BUGARIN" userId="81adc2a73f161959" providerId="LiveId" clId="{88B712E2-0564-4D61-B993-B1F9817B46B9}" dt="2023-10-12T03:13:39.752" v="39" actId="14100"/>
          <pc:sldLayoutMkLst>
            <pc:docMk/>
            <pc:sldMasterMk cId="361703354" sldId="2147483660"/>
            <pc:sldLayoutMk cId="2227093983" sldId="2147483661"/>
          </pc:sldLayoutMkLst>
          <pc:spChg chg="mod">
            <ac:chgData name="MAURICIO BUGARIN" userId="81adc2a73f161959" providerId="LiveId" clId="{88B712E2-0564-4D61-B993-B1F9817B46B9}" dt="2023-10-12T03:13:39.752" v="39" actId="14100"/>
            <ac:spMkLst>
              <pc:docMk/>
              <pc:sldMasterMk cId="361703354" sldId="2147483660"/>
              <pc:sldLayoutMk cId="2227093983" sldId="2147483661"/>
              <ac:spMk id="3" creationId="{00000000-0000-0000-0000-000000000000}"/>
            </ac:spMkLst>
          </pc:spChg>
        </pc:sldLayoutChg>
        <pc:sldLayoutChg chg="modSp mod">
          <pc:chgData name="MAURICIO BUGARIN" userId="81adc2a73f161959" providerId="LiveId" clId="{88B712E2-0564-4D61-B993-B1F9817B46B9}" dt="2023-10-12T03:13:51.387" v="41" actId="14100"/>
          <pc:sldLayoutMkLst>
            <pc:docMk/>
            <pc:sldMasterMk cId="361703354" sldId="2147483660"/>
            <pc:sldLayoutMk cId="3048697936" sldId="2147483662"/>
          </pc:sldLayoutMkLst>
          <pc:spChg chg="mod">
            <ac:chgData name="MAURICIO BUGARIN" userId="81adc2a73f161959" providerId="LiveId" clId="{88B712E2-0564-4D61-B993-B1F9817B46B9}" dt="2023-10-12T03:13:51.387" v="41" actId="14100"/>
            <ac:spMkLst>
              <pc:docMk/>
              <pc:sldMasterMk cId="361703354" sldId="2147483660"/>
              <pc:sldLayoutMk cId="3048697936" sldId="2147483662"/>
              <ac:spMk id="3" creationId="{00000000-0000-0000-0000-000000000000}"/>
            </ac:spMkLst>
          </pc:spChg>
        </pc:sldLayoutChg>
      </pc:sldMasterChg>
    </pc:docChg>
  </pc:docChgLst>
  <pc:docChgLst>
    <pc:chgData name="MAURICIO BUGARIN" userId="81adc2a73f161959" providerId="LiveId" clId="{D940F481-C1A6-4AD2-B119-A80CFF642440}"/>
    <pc:docChg chg="undo redo custSel addSld delSld modSld modMainMaster">
      <pc:chgData name="MAURICIO BUGARIN" userId="81adc2a73f161959" providerId="LiveId" clId="{D940F481-C1A6-4AD2-B119-A80CFF642440}" dt="2023-10-10T13:48:33.800" v="348" actId="680"/>
      <pc:docMkLst>
        <pc:docMk/>
      </pc:docMkLst>
      <pc:sldChg chg="new">
        <pc:chgData name="MAURICIO BUGARIN" userId="81adc2a73f161959" providerId="LiveId" clId="{D940F481-C1A6-4AD2-B119-A80CFF642440}" dt="2023-10-10T13:48:28.784" v="346" actId="680"/>
        <pc:sldMkLst>
          <pc:docMk/>
          <pc:sldMk cId="1638246070" sldId="256"/>
        </pc:sldMkLst>
      </pc:sldChg>
      <pc:sldChg chg="add del">
        <pc:chgData name="MAURICIO BUGARIN" userId="81adc2a73f161959" providerId="LiveId" clId="{D940F481-C1A6-4AD2-B119-A80CFF642440}" dt="2023-10-10T12:59:25.210" v="76" actId="47"/>
        <pc:sldMkLst>
          <pc:docMk/>
          <pc:sldMk cId="1849824514" sldId="256"/>
        </pc:sldMkLst>
      </pc:sldChg>
      <pc:sldChg chg="add del">
        <pc:chgData name="MAURICIO BUGARIN" userId="81adc2a73f161959" providerId="LiveId" clId="{D940F481-C1A6-4AD2-B119-A80CFF642440}" dt="2023-10-10T12:59:25.438" v="77" actId="47"/>
        <pc:sldMkLst>
          <pc:docMk/>
          <pc:sldMk cId="2038903259" sldId="257"/>
        </pc:sldMkLst>
      </pc:sldChg>
      <pc:sldChg chg="new">
        <pc:chgData name="MAURICIO BUGARIN" userId="81adc2a73f161959" providerId="LiveId" clId="{D940F481-C1A6-4AD2-B119-A80CFF642440}" dt="2023-10-10T13:48:32.070" v="347" actId="680"/>
        <pc:sldMkLst>
          <pc:docMk/>
          <pc:sldMk cId="3058236224" sldId="257"/>
        </pc:sldMkLst>
      </pc:sldChg>
      <pc:sldChg chg="add del">
        <pc:chgData name="MAURICIO BUGARIN" userId="81adc2a73f161959" providerId="LiveId" clId="{D940F481-C1A6-4AD2-B119-A80CFF642440}" dt="2023-10-10T12:59:25.881" v="78" actId="47"/>
        <pc:sldMkLst>
          <pc:docMk/>
          <pc:sldMk cId="349967028" sldId="258"/>
        </pc:sldMkLst>
      </pc:sldChg>
      <pc:sldChg chg="new">
        <pc:chgData name="MAURICIO BUGARIN" userId="81adc2a73f161959" providerId="LiveId" clId="{D940F481-C1A6-4AD2-B119-A80CFF642440}" dt="2023-10-10T13:48:33.800" v="348" actId="680"/>
        <pc:sldMkLst>
          <pc:docMk/>
          <pc:sldMk cId="2647230793" sldId="258"/>
        </pc:sldMkLst>
      </pc:sldChg>
      <pc:sldChg chg="add del">
        <pc:chgData name="MAURICIO BUGARIN" userId="81adc2a73f161959" providerId="LiveId" clId="{D940F481-C1A6-4AD2-B119-A80CFF642440}" dt="2023-10-10T12:59:26.074" v="79" actId="47"/>
        <pc:sldMkLst>
          <pc:docMk/>
          <pc:sldMk cId="3955647755" sldId="259"/>
        </pc:sldMkLst>
      </pc:sldChg>
      <pc:sldChg chg="add del">
        <pc:chgData name="MAURICIO BUGARIN" userId="81adc2a73f161959" providerId="LiveId" clId="{D940F481-C1A6-4AD2-B119-A80CFF642440}" dt="2023-10-10T12:59:26.385" v="80" actId="47"/>
        <pc:sldMkLst>
          <pc:docMk/>
          <pc:sldMk cId="1536376499" sldId="260"/>
        </pc:sldMkLst>
      </pc:sldChg>
      <pc:sldChg chg="add del">
        <pc:chgData name="MAURICIO BUGARIN" userId="81adc2a73f161959" providerId="LiveId" clId="{D940F481-C1A6-4AD2-B119-A80CFF642440}" dt="2023-10-10T12:59:26.729" v="81" actId="47"/>
        <pc:sldMkLst>
          <pc:docMk/>
          <pc:sldMk cId="3654589605" sldId="261"/>
        </pc:sldMkLst>
      </pc:sldChg>
      <pc:sldChg chg="add del">
        <pc:chgData name="MAURICIO BUGARIN" userId="81adc2a73f161959" providerId="LiveId" clId="{D940F481-C1A6-4AD2-B119-A80CFF642440}" dt="2023-10-10T12:59:27.013" v="82" actId="47"/>
        <pc:sldMkLst>
          <pc:docMk/>
          <pc:sldMk cId="3319041821" sldId="262"/>
        </pc:sldMkLst>
      </pc:sldChg>
      <pc:sldChg chg="add del">
        <pc:chgData name="MAURICIO BUGARIN" userId="81adc2a73f161959" providerId="LiveId" clId="{D940F481-C1A6-4AD2-B119-A80CFF642440}" dt="2023-10-10T12:59:22.289" v="56" actId="47"/>
        <pc:sldMkLst>
          <pc:docMk/>
          <pc:sldMk cId="1342177090" sldId="273"/>
        </pc:sldMkLst>
      </pc:sldChg>
      <pc:sldChg chg="add del">
        <pc:chgData name="MAURICIO BUGARIN" userId="81adc2a73f161959" providerId="LiveId" clId="{D940F481-C1A6-4AD2-B119-A80CFF642440}" dt="2023-10-10T12:59:24.536" v="71" actId="47"/>
        <pc:sldMkLst>
          <pc:docMk/>
          <pc:sldMk cId="1198841870" sldId="274"/>
        </pc:sldMkLst>
      </pc:sldChg>
      <pc:sldChg chg="add del">
        <pc:chgData name="MAURICIO BUGARIN" userId="81adc2a73f161959" providerId="LiveId" clId="{D940F481-C1A6-4AD2-B119-A80CFF642440}" dt="2023-10-10T12:59:24.481" v="69" actId="47"/>
        <pc:sldMkLst>
          <pc:docMk/>
          <pc:sldMk cId="378042970" sldId="275"/>
        </pc:sldMkLst>
      </pc:sldChg>
      <pc:sldChg chg="add del">
        <pc:chgData name="MAURICIO BUGARIN" userId="81adc2a73f161959" providerId="LiveId" clId="{D940F481-C1A6-4AD2-B119-A80CFF642440}" dt="2023-10-10T12:59:24.584" v="72" actId="47"/>
        <pc:sldMkLst>
          <pc:docMk/>
          <pc:sldMk cId="1990108482" sldId="276"/>
        </pc:sldMkLst>
      </pc:sldChg>
      <pc:sldChg chg="add del">
        <pc:chgData name="MAURICIO BUGARIN" userId="81adc2a73f161959" providerId="LiveId" clId="{D940F481-C1A6-4AD2-B119-A80CFF642440}" dt="2023-10-10T12:59:25.022" v="75" actId="47"/>
        <pc:sldMkLst>
          <pc:docMk/>
          <pc:sldMk cId="3219518442" sldId="277"/>
        </pc:sldMkLst>
      </pc:sldChg>
      <pc:sldChg chg="add del">
        <pc:chgData name="MAURICIO BUGARIN" userId="81adc2a73f161959" providerId="LiveId" clId="{D940F481-C1A6-4AD2-B119-A80CFF642440}" dt="2023-10-10T12:59:24.504" v="70" actId="47"/>
        <pc:sldMkLst>
          <pc:docMk/>
          <pc:sldMk cId="1073259976" sldId="278"/>
        </pc:sldMkLst>
      </pc:sldChg>
      <pc:sldChg chg="add del">
        <pc:chgData name="MAURICIO BUGARIN" userId="81adc2a73f161959" providerId="LiveId" clId="{D940F481-C1A6-4AD2-B119-A80CFF642440}" dt="2023-10-10T12:59:22.538" v="57" actId="47"/>
        <pc:sldMkLst>
          <pc:docMk/>
          <pc:sldMk cId="1033301134" sldId="279"/>
        </pc:sldMkLst>
      </pc:sldChg>
      <pc:sldChg chg="add del">
        <pc:chgData name="MAURICIO BUGARIN" userId="81adc2a73f161959" providerId="LiveId" clId="{D940F481-C1A6-4AD2-B119-A80CFF642440}" dt="2023-10-10T12:59:23.513" v="61" actId="47"/>
        <pc:sldMkLst>
          <pc:docMk/>
          <pc:sldMk cId="608502243" sldId="280"/>
        </pc:sldMkLst>
      </pc:sldChg>
      <pc:sldChg chg="add del">
        <pc:chgData name="MAURICIO BUGARIN" userId="81adc2a73f161959" providerId="LiveId" clId="{D940F481-C1A6-4AD2-B119-A80CFF642440}" dt="2023-10-10T12:59:23.992" v="62" actId="47"/>
        <pc:sldMkLst>
          <pc:docMk/>
          <pc:sldMk cId="14086703" sldId="281"/>
        </pc:sldMkLst>
      </pc:sldChg>
      <pc:sldChg chg="add del">
        <pc:chgData name="MAURICIO BUGARIN" userId="81adc2a73f161959" providerId="LiveId" clId="{D940F481-C1A6-4AD2-B119-A80CFF642440}" dt="2023-10-10T12:59:22.601" v="58" actId="47"/>
        <pc:sldMkLst>
          <pc:docMk/>
          <pc:sldMk cId="2156119777" sldId="282"/>
        </pc:sldMkLst>
      </pc:sldChg>
      <pc:sldChg chg="add del">
        <pc:chgData name="MAURICIO BUGARIN" userId="81adc2a73f161959" providerId="LiveId" clId="{D940F481-C1A6-4AD2-B119-A80CFF642440}" dt="2023-10-10T12:59:22.661" v="59" actId="47"/>
        <pc:sldMkLst>
          <pc:docMk/>
          <pc:sldMk cId="413681094" sldId="283"/>
        </pc:sldMkLst>
      </pc:sldChg>
      <pc:sldChg chg="add del">
        <pc:chgData name="MAURICIO BUGARIN" userId="81adc2a73f161959" providerId="LiveId" clId="{D940F481-C1A6-4AD2-B119-A80CFF642440}" dt="2023-10-10T12:59:22.987" v="60" actId="47"/>
        <pc:sldMkLst>
          <pc:docMk/>
          <pc:sldMk cId="3264885417" sldId="284"/>
        </pc:sldMkLst>
      </pc:sldChg>
      <pc:sldChg chg="add del">
        <pc:chgData name="MAURICIO BUGARIN" userId="81adc2a73f161959" providerId="LiveId" clId="{D940F481-C1A6-4AD2-B119-A80CFF642440}" dt="2023-10-10T12:59:24.291" v="63" actId="47"/>
        <pc:sldMkLst>
          <pc:docMk/>
          <pc:sldMk cId="44963662" sldId="285"/>
        </pc:sldMkLst>
      </pc:sldChg>
      <pc:sldChg chg="add del">
        <pc:chgData name="MAURICIO BUGARIN" userId="81adc2a73f161959" providerId="LiveId" clId="{D940F481-C1A6-4AD2-B119-A80CFF642440}" dt="2023-10-10T12:59:24.324" v="64" actId="47"/>
        <pc:sldMkLst>
          <pc:docMk/>
          <pc:sldMk cId="1487456916" sldId="286"/>
        </pc:sldMkLst>
      </pc:sldChg>
      <pc:sldChg chg="add del">
        <pc:chgData name="MAURICIO BUGARIN" userId="81adc2a73f161959" providerId="LiveId" clId="{D940F481-C1A6-4AD2-B119-A80CFF642440}" dt="2023-10-10T12:59:24.358" v="65" actId="47"/>
        <pc:sldMkLst>
          <pc:docMk/>
          <pc:sldMk cId="631835002" sldId="287"/>
        </pc:sldMkLst>
      </pc:sldChg>
      <pc:sldChg chg="modSp del mod">
        <pc:chgData name="MAURICIO BUGARIN" userId="81adc2a73f161959" providerId="LiveId" clId="{D940F481-C1A6-4AD2-B119-A80CFF642440}" dt="2023-10-10T13:28:45.604" v="234" actId="47"/>
        <pc:sldMkLst>
          <pc:docMk/>
          <pc:sldMk cId="2665047516" sldId="288"/>
        </pc:sldMkLst>
        <pc:picChg chg="mod">
          <ac:chgData name="MAURICIO BUGARIN" userId="81adc2a73f161959" providerId="LiveId" clId="{D940F481-C1A6-4AD2-B119-A80CFF642440}" dt="2023-10-10T12:59:27.033" v="83" actId="1076"/>
          <ac:picMkLst>
            <pc:docMk/>
            <pc:sldMk cId="2665047516" sldId="288"/>
            <ac:picMk id="6" creationId="{4CFD4566-4C84-2573-1583-2811EDB550E5}"/>
          </ac:picMkLst>
        </pc:picChg>
      </pc:sldChg>
      <pc:sldChg chg="add del">
        <pc:chgData name="MAURICIO BUGARIN" userId="81adc2a73f161959" providerId="LiveId" clId="{D940F481-C1A6-4AD2-B119-A80CFF642440}" dt="2023-10-10T12:59:24.442" v="68" actId="47"/>
        <pc:sldMkLst>
          <pc:docMk/>
          <pc:sldMk cId="1826259126" sldId="289"/>
        </pc:sldMkLst>
      </pc:sldChg>
      <pc:sldChg chg="addSp delSp modSp add del mod">
        <pc:chgData name="MAURICIO BUGARIN" userId="81adc2a73f161959" providerId="LiveId" clId="{D940F481-C1A6-4AD2-B119-A80CFF642440}" dt="2023-10-10T13:48:26.153" v="345" actId="47"/>
        <pc:sldMkLst>
          <pc:docMk/>
          <pc:sldMk cId="2317780806" sldId="289"/>
        </pc:sldMkLst>
        <pc:spChg chg="mod">
          <ac:chgData name="MAURICIO BUGARIN" userId="81adc2a73f161959" providerId="LiveId" clId="{D940F481-C1A6-4AD2-B119-A80CFF642440}" dt="2023-10-10T13:31:52.453" v="245" actId="14100"/>
          <ac:spMkLst>
            <pc:docMk/>
            <pc:sldMk cId="2317780806" sldId="289"/>
            <ac:spMk id="2" creationId="{35C199EF-F8F1-467D-A24C-22C40B15DD6B}"/>
          </ac:spMkLst>
        </pc:spChg>
        <pc:spChg chg="mod">
          <ac:chgData name="MAURICIO BUGARIN" userId="81adc2a73f161959" providerId="LiveId" clId="{D940F481-C1A6-4AD2-B119-A80CFF642440}" dt="2023-10-10T13:31:57.297" v="246" actId="14100"/>
          <ac:spMkLst>
            <pc:docMk/>
            <pc:sldMk cId="2317780806" sldId="289"/>
            <ac:spMk id="4" creationId="{F9536BB5-5634-8254-0B89-F27554823B93}"/>
          </ac:spMkLst>
        </pc:spChg>
        <pc:spChg chg="add mod">
          <ac:chgData name="MAURICIO BUGARIN" userId="81adc2a73f161959" providerId="LiveId" clId="{D940F481-C1A6-4AD2-B119-A80CFF642440}" dt="2023-10-10T13:28:20.097" v="229" actId="20577"/>
          <ac:spMkLst>
            <pc:docMk/>
            <pc:sldMk cId="2317780806" sldId="289"/>
            <ac:spMk id="15" creationId="{22770F33-AF47-C5AF-0733-CFEC1418B1BB}"/>
          </ac:spMkLst>
        </pc:spChg>
        <pc:picChg chg="del">
          <ac:chgData name="MAURICIO BUGARIN" userId="81adc2a73f161959" providerId="LiveId" clId="{D940F481-C1A6-4AD2-B119-A80CFF642440}" dt="2023-10-10T13:06:30.199" v="85" actId="478"/>
          <ac:picMkLst>
            <pc:docMk/>
            <pc:sldMk cId="2317780806" sldId="289"/>
            <ac:picMk id="6" creationId="{4CFD4566-4C84-2573-1583-2811EDB550E5}"/>
          </ac:picMkLst>
        </pc:picChg>
        <pc:picChg chg="add del mod modCrop">
          <ac:chgData name="MAURICIO BUGARIN" userId="81adc2a73f161959" providerId="LiveId" clId="{D940F481-C1A6-4AD2-B119-A80CFF642440}" dt="2023-10-10T13:20:48.462" v="143" actId="478"/>
          <ac:picMkLst>
            <pc:docMk/>
            <pc:sldMk cId="2317780806" sldId="289"/>
            <ac:picMk id="7" creationId="{30E589CE-83CC-494F-5760-3EC8D641A030}"/>
          </ac:picMkLst>
        </pc:picChg>
        <pc:picChg chg="del mod">
          <ac:chgData name="MAURICIO BUGARIN" userId="81adc2a73f161959" providerId="LiveId" clId="{D940F481-C1A6-4AD2-B119-A80CFF642440}" dt="2023-10-10T13:06:31.860" v="87" actId="478"/>
          <ac:picMkLst>
            <pc:docMk/>
            <pc:sldMk cId="2317780806" sldId="289"/>
            <ac:picMk id="8" creationId="{761C210A-B820-36C6-0E49-F7A8BDF8F19A}"/>
          </ac:picMkLst>
        </pc:picChg>
        <pc:picChg chg="add del mod modCrop">
          <ac:chgData name="MAURICIO BUGARIN" userId="81adc2a73f161959" providerId="LiveId" clId="{D940F481-C1A6-4AD2-B119-A80CFF642440}" dt="2023-10-10T13:20:21.124" v="113" actId="478"/>
          <ac:picMkLst>
            <pc:docMk/>
            <pc:sldMk cId="2317780806" sldId="289"/>
            <ac:picMk id="10" creationId="{A6E88010-1E06-8D4C-2272-178481413D99}"/>
          </ac:picMkLst>
        </pc:picChg>
        <pc:picChg chg="add mod modCrop">
          <ac:chgData name="MAURICIO BUGARIN" userId="81adc2a73f161959" providerId="LiveId" clId="{D940F481-C1A6-4AD2-B119-A80CFF642440}" dt="2023-10-10T13:26:13.638" v="196" actId="14100"/>
          <ac:picMkLst>
            <pc:docMk/>
            <pc:sldMk cId="2317780806" sldId="289"/>
            <ac:picMk id="12" creationId="{BA71F806-0744-3820-62A8-E656F5DE9E45}"/>
          </ac:picMkLst>
        </pc:picChg>
        <pc:picChg chg="add mod modCrop">
          <ac:chgData name="MAURICIO BUGARIN" userId="81adc2a73f161959" providerId="LiveId" clId="{D940F481-C1A6-4AD2-B119-A80CFF642440}" dt="2023-10-10T13:26:57.879" v="208" actId="14100"/>
          <ac:picMkLst>
            <pc:docMk/>
            <pc:sldMk cId="2317780806" sldId="289"/>
            <ac:picMk id="14" creationId="{EB582BF4-1784-8910-6AE6-2EF8E07BB084}"/>
          </ac:picMkLst>
        </pc:picChg>
        <pc:picChg chg="mod">
          <ac:chgData name="MAURICIO BUGARIN" userId="81adc2a73f161959" providerId="LiveId" clId="{D940F481-C1A6-4AD2-B119-A80CFF642440}" dt="2023-10-10T13:25:00.358" v="183" actId="1038"/>
          <ac:picMkLst>
            <pc:docMk/>
            <pc:sldMk cId="2317780806" sldId="289"/>
            <ac:picMk id="19" creationId="{2F741B18-E0E8-51AD-56A5-60D62A99F767}"/>
          </ac:picMkLst>
        </pc:picChg>
        <pc:picChg chg="mod">
          <ac:chgData name="MAURICIO BUGARIN" userId="81adc2a73f161959" providerId="LiveId" clId="{D940F481-C1A6-4AD2-B119-A80CFF642440}" dt="2023-10-10T13:25:15.220" v="184" actId="14100"/>
          <ac:picMkLst>
            <pc:docMk/>
            <pc:sldMk cId="2317780806" sldId="289"/>
            <ac:picMk id="27" creationId="{EAFCC239-1DE1-4CF2-544A-5A6357330DA6}"/>
          </ac:picMkLst>
        </pc:picChg>
      </pc:sldChg>
      <pc:sldChg chg="new del">
        <pc:chgData name="MAURICIO BUGARIN" userId="81adc2a73f161959" providerId="LiveId" clId="{D940F481-C1A6-4AD2-B119-A80CFF642440}" dt="2023-10-10T13:48:24.036" v="344" actId="47"/>
        <pc:sldMkLst>
          <pc:docMk/>
          <pc:sldMk cId="81984897" sldId="290"/>
        </pc:sldMkLst>
      </pc:sldChg>
      <pc:sldChg chg="new del">
        <pc:chgData name="MAURICIO BUGARIN" userId="81adc2a73f161959" providerId="LiveId" clId="{D940F481-C1A6-4AD2-B119-A80CFF642440}" dt="2023-10-10T13:43:18.594" v="324" actId="47"/>
        <pc:sldMkLst>
          <pc:docMk/>
          <pc:sldMk cId="1069171873" sldId="290"/>
        </pc:sldMkLst>
      </pc:sldChg>
      <pc:sldChg chg="new del">
        <pc:chgData name="MAURICIO BUGARIN" userId="81adc2a73f161959" providerId="LiveId" clId="{D940F481-C1A6-4AD2-B119-A80CFF642440}" dt="2023-10-10T13:43:31.319" v="328" actId="680"/>
        <pc:sldMkLst>
          <pc:docMk/>
          <pc:sldMk cId="1230958835" sldId="290"/>
        </pc:sldMkLst>
      </pc:sldChg>
      <pc:sldChg chg="new del">
        <pc:chgData name="MAURICIO BUGARIN" userId="81adc2a73f161959" providerId="LiveId" clId="{D940F481-C1A6-4AD2-B119-A80CFF642440}" dt="2023-10-10T13:34:39.919" v="267" actId="47"/>
        <pc:sldMkLst>
          <pc:docMk/>
          <pc:sldMk cId="1715877993" sldId="290"/>
        </pc:sldMkLst>
      </pc:sldChg>
      <pc:sldChg chg="add del">
        <pc:chgData name="MAURICIO BUGARIN" userId="81adc2a73f161959" providerId="LiveId" clId="{D940F481-C1A6-4AD2-B119-A80CFF642440}" dt="2023-10-10T12:59:24.378" v="66" actId="47"/>
        <pc:sldMkLst>
          <pc:docMk/>
          <pc:sldMk cId="4234932002" sldId="290"/>
        </pc:sldMkLst>
      </pc:sldChg>
      <pc:sldChg chg="add del">
        <pc:chgData name="MAURICIO BUGARIN" userId="81adc2a73f161959" providerId="LiveId" clId="{D940F481-C1A6-4AD2-B119-A80CFF642440}" dt="2023-10-10T12:59:24.414" v="67" actId="47"/>
        <pc:sldMkLst>
          <pc:docMk/>
          <pc:sldMk cId="664417319" sldId="291"/>
        </pc:sldMkLst>
      </pc:sldChg>
      <pc:sldChg chg="new del">
        <pc:chgData name="MAURICIO BUGARIN" userId="81adc2a73f161959" providerId="LiveId" clId="{D940F481-C1A6-4AD2-B119-A80CFF642440}" dt="2023-10-10T13:43:18.201" v="323" actId="47"/>
        <pc:sldMkLst>
          <pc:docMk/>
          <pc:sldMk cId="1730878258" sldId="291"/>
        </pc:sldMkLst>
      </pc:sldChg>
      <pc:sldChg chg="modSp new del">
        <pc:chgData name="MAURICIO BUGARIN" userId="81adc2a73f161959" providerId="LiveId" clId="{D940F481-C1A6-4AD2-B119-A80CFF642440}" dt="2023-10-10T13:42:54.399" v="318" actId="47"/>
        <pc:sldMkLst>
          <pc:docMk/>
          <pc:sldMk cId="3017360508" sldId="291"/>
        </pc:sldMkLst>
        <pc:spChg chg="mod">
          <ac:chgData name="MAURICIO BUGARIN" userId="81adc2a73f161959" providerId="LiveId" clId="{D940F481-C1A6-4AD2-B119-A80CFF642440}" dt="2023-10-10T13:40:24.718" v="305"/>
          <ac:spMkLst>
            <pc:docMk/>
            <pc:sldMk cId="3017360508" sldId="291"/>
            <ac:spMk id="2" creationId="{7B2C088A-F0B5-35EC-90F4-FB83F04CE50E}"/>
          </ac:spMkLst>
        </pc:spChg>
      </pc:sldChg>
      <pc:sldChg chg="new del">
        <pc:chgData name="MAURICIO BUGARIN" userId="81adc2a73f161959" providerId="LiveId" clId="{D940F481-C1A6-4AD2-B119-A80CFF642440}" dt="2023-10-10T13:37:58.981" v="280" actId="680"/>
        <pc:sldMkLst>
          <pc:docMk/>
          <pc:sldMk cId="294208010" sldId="292"/>
        </pc:sldMkLst>
      </pc:sldChg>
      <pc:sldChg chg="add del">
        <pc:chgData name="MAURICIO BUGARIN" userId="81adc2a73f161959" providerId="LiveId" clId="{D940F481-C1A6-4AD2-B119-A80CFF642440}" dt="2023-10-10T12:59:24.825" v="74" actId="47"/>
        <pc:sldMkLst>
          <pc:docMk/>
          <pc:sldMk cId="2345550462" sldId="292"/>
        </pc:sldMkLst>
      </pc:sldChg>
      <pc:sldChg chg="new del">
        <pc:chgData name="MAURICIO BUGARIN" userId="81adc2a73f161959" providerId="LiveId" clId="{D940F481-C1A6-4AD2-B119-A80CFF642440}" dt="2023-10-10T13:43:17.830" v="322" actId="47"/>
        <pc:sldMkLst>
          <pc:docMk/>
          <pc:sldMk cId="2726038933" sldId="292"/>
        </pc:sldMkLst>
      </pc:sldChg>
      <pc:sldChg chg="add del">
        <pc:chgData name="MAURICIO BUGARIN" userId="81adc2a73f161959" providerId="LiveId" clId="{D940F481-C1A6-4AD2-B119-A80CFF642440}" dt="2023-10-10T12:59:24.670" v="73" actId="47"/>
        <pc:sldMkLst>
          <pc:docMk/>
          <pc:sldMk cId="2651825102" sldId="293"/>
        </pc:sldMkLst>
      </pc:sldChg>
      <pc:sldMasterChg chg="addSp delSp modSp mod delSldLayout modSldLayout">
        <pc:chgData name="MAURICIO BUGARIN" userId="81adc2a73f161959" providerId="LiveId" clId="{D940F481-C1A6-4AD2-B119-A80CFF642440}" dt="2023-10-10T13:47:19.323" v="343" actId="1076"/>
        <pc:sldMasterMkLst>
          <pc:docMk/>
          <pc:sldMasterMk cId="361703354" sldId="2147483660"/>
        </pc:sldMasterMkLst>
        <pc:spChg chg="del mod">
          <ac:chgData name="MAURICIO BUGARIN" userId="81adc2a73f161959" providerId="LiveId" clId="{D940F481-C1A6-4AD2-B119-A80CFF642440}" dt="2023-10-10T13:32:18.545" v="248" actId="478"/>
          <ac:spMkLst>
            <pc:docMk/>
            <pc:sldMasterMk cId="361703354" sldId="2147483660"/>
            <ac:spMk id="2" creationId="{00000000-0000-0000-0000-000000000000}"/>
          </ac:spMkLst>
        </pc:spChg>
        <pc:spChg chg="mod">
          <ac:chgData name="MAURICIO BUGARIN" userId="81adc2a73f161959" providerId="LiveId" clId="{D940F481-C1A6-4AD2-B119-A80CFF642440}" dt="2023-10-10T13:32:25.608" v="249" actId="14100"/>
          <ac:spMkLst>
            <pc:docMk/>
            <pc:sldMasterMk cId="361703354" sldId="2147483660"/>
            <ac:spMk id="3" creationId="{00000000-0000-0000-0000-000000000000}"/>
          </ac:spMkLst>
        </pc:spChg>
        <pc:spChg chg="mod">
          <ac:chgData name="MAURICIO BUGARIN" userId="81adc2a73f161959" providerId="LiveId" clId="{D940F481-C1A6-4AD2-B119-A80CFF642440}" dt="2023-10-10T13:37:24.233" v="278" actId="6549"/>
          <ac:spMkLst>
            <pc:docMk/>
            <pc:sldMasterMk cId="361703354" sldId="2147483660"/>
            <ac:spMk id="6" creationId="{00000000-0000-0000-0000-000000000000}"/>
          </ac:spMkLst>
        </pc:spChg>
        <pc:spChg chg="mod">
          <ac:chgData name="MAURICIO BUGARIN" userId="81adc2a73f161959" providerId="LiveId" clId="{D940F481-C1A6-4AD2-B119-A80CFF642440}" dt="2023-10-10T13:44:45.871" v="339" actId="14100"/>
          <ac:spMkLst>
            <pc:docMk/>
            <pc:sldMasterMk cId="361703354" sldId="2147483660"/>
            <ac:spMk id="7" creationId="{A5EBBAC9-A0F2-E644-2229-AC0F0571212E}"/>
          </ac:spMkLst>
        </pc:spChg>
        <pc:spChg chg="add mod">
          <ac:chgData name="MAURICIO BUGARIN" userId="81adc2a73f161959" providerId="LiveId" clId="{D940F481-C1A6-4AD2-B119-A80CFF642440}" dt="2023-10-10T13:35:14.564" v="268"/>
          <ac:spMkLst>
            <pc:docMk/>
            <pc:sldMasterMk cId="361703354" sldId="2147483660"/>
            <ac:spMk id="8" creationId="{E70C4D47-9EE4-BD12-10F6-4A0271C06139}"/>
          </ac:spMkLst>
        </pc:spChg>
        <pc:spChg chg="add mod">
          <ac:chgData name="MAURICIO BUGARIN" userId="81adc2a73f161959" providerId="LiveId" clId="{D940F481-C1A6-4AD2-B119-A80CFF642440}" dt="2023-10-10T13:35:14.564" v="268"/>
          <ac:spMkLst>
            <pc:docMk/>
            <pc:sldMasterMk cId="361703354" sldId="2147483660"/>
            <ac:spMk id="10" creationId="{FCAF7E60-0388-6698-A0AF-C1C5263586E5}"/>
          </ac:spMkLst>
        </pc:spChg>
        <pc:spChg chg="add mod">
          <ac:chgData name="MAURICIO BUGARIN" userId="81adc2a73f161959" providerId="LiveId" clId="{D940F481-C1A6-4AD2-B119-A80CFF642440}" dt="2023-10-10T13:35:14.564" v="268"/>
          <ac:spMkLst>
            <pc:docMk/>
            <pc:sldMasterMk cId="361703354" sldId="2147483660"/>
            <ac:spMk id="15" creationId="{493A1441-DD09-1065-50AE-BEE48A3441FE}"/>
          </ac:spMkLst>
        </pc:spChg>
        <pc:spChg chg="add mod">
          <ac:chgData name="MAURICIO BUGARIN" userId="81adc2a73f161959" providerId="LiveId" clId="{D940F481-C1A6-4AD2-B119-A80CFF642440}" dt="2023-10-10T13:47:19.323" v="343" actId="1076"/>
          <ac:spMkLst>
            <pc:docMk/>
            <pc:sldMasterMk cId="361703354" sldId="2147483660"/>
            <ac:spMk id="16" creationId="{9F10C047-BC78-3DCA-7AAE-9D38D19CD48F}"/>
          </ac:spMkLst>
        </pc:sp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9" creationId="{71F6444D-EB5E-C8A2-C9D5-34681CC751AE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1" creationId="{63F9679F-D452-0DEE-825E-B49D846B566E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2" creationId="{F4211576-F41F-5898-E1DE-499C4E2300E4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3" creationId="{6A4DFDD1-E14A-63F9-DFC1-D41031A1EDA0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4" creationId="{DDF4F00C-B6BF-EB30-7D1E-2E42E93235C4}"/>
          </ac:picMkLst>
        </pc:picChg>
        <pc:sldLayoutChg chg="delSp modSp mod">
          <pc:chgData name="MAURICIO BUGARIN" userId="81adc2a73f161959" providerId="LiveId" clId="{D940F481-C1A6-4AD2-B119-A80CFF642440}" dt="2023-10-10T13:41:13.636" v="313" actId="790"/>
          <pc:sldLayoutMkLst>
            <pc:docMk/>
            <pc:sldMasterMk cId="361703354" sldId="2147483660"/>
            <pc:sldLayoutMk cId="2227093983" sldId="2147483661"/>
          </pc:sldLayoutMkLst>
          <pc:spChg chg="del mod">
            <ac:chgData name="MAURICIO BUGARIN" userId="81adc2a73f161959" providerId="LiveId" clId="{D940F481-C1A6-4AD2-B119-A80CFF642440}" dt="2023-10-10T13:40:24.718" v="305"/>
            <ac:spMkLst>
              <pc:docMk/>
              <pc:sldMasterMk cId="361703354" sldId="2147483660"/>
              <pc:sldLayoutMk cId="2227093983" sldId="2147483661"/>
              <ac:spMk id="2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1:13.636" v="313" actId="790"/>
            <ac:spMkLst>
              <pc:docMk/>
              <pc:sldMasterMk cId="361703354" sldId="2147483660"/>
              <pc:sldLayoutMk cId="2227093983" sldId="2147483661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26.185" v="306"/>
            <ac:spMkLst>
              <pc:docMk/>
              <pc:sldMasterMk cId="361703354" sldId="2147483660"/>
              <pc:sldLayoutMk cId="2227093983" sldId="2147483661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26.185" v="306"/>
            <ac:spMkLst>
              <pc:docMk/>
              <pc:sldMasterMk cId="361703354" sldId="2147483660"/>
              <pc:sldLayoutMk cId="2227093983" sldId="2147483661"/>
              <ac:spMk id="5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26.185" v="306"/>
            <ac:spMkLst>
              <pc:docMk/>
              <pc:sldMasterMk cId="361703354" sldId="2147483660"/>
              <pc:sldLayoutMk cId="2227093983" sldId="2147483661"/>
              <ac:spMk id="6" creationId="{00000000-0000-0000-0000-000000000000}"/>
            </ac:spMkLst>
          </pc:spChg>
        </pc:sldLayoutChg>
        <pc:sldLayoutChg chg="delSp modSp mod">
          <pc:chgData name="MAURICIO BUGARIN" userId="81adc2a73f161959" providerId="LiveId" clId="{D940F481-C1A6-4AD2-B119-A80CFF642440}" dt="2023-10-10T13:40:59.166" v="312" actId="790"/>
          <pc:sldLayoutMkLst>
            <pc:docMk/>
            <pc:sldMasterMk cId="361703354" sldId="2147483660"/>
            <pc:sldLayoutMk cId="3048697936" sldId="2147483662"/>
          </pc:sldLayoutMkLst>
          <pc:spChg chg="del">
            <ac:chgData name="MAURICIO BUGARIN" userId="81adc2a73f161959" providerId="LiveId" clId="{D940F481-C1A6-4AD2-B119-A80CFF642440}" dt="2023-10-10T13:40:44.453" v="309"/>
            <ac:spMkLst>
              <pc:docMk/>
              <pc:sldMasterMk cId="361703354" sldId="2147483660"/>
              <pc:sldLayoutMk cId="3048697936" sldId="2147483662"/>
              <ac:spMk id="2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0:59.166" v="312" actId="790"/>
            <ac:spMkLst>
              <pc:docMk/>
              <pc:sldMasterMk cId="361703354" sldId="2147483660"/>
              <pc:sldLayoutMk cId="3048697936" sldId="2147483662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45.662" v="310"/>
            <ac:spMkLst>
              <pc:docMk/>
              <pc:sldMasterMk cId="361703354" sldId="2147483660"/>
              <pc:sldLayoutMk cId="3048697936" sldId="2147483662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45.662" v="310"/>
            <ac:spMkLst>
              <pc:docMk/>
              <pc:sldMasterMk cId="361703354" sldId="2147483660"/>
              <pc:sldLayoutMk cId="3048697936" sldId="2147483662"/>
              <ac:spMk id="5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45.662" v="310"/>
            <ac:spMkLst>
              <pc:docMk/>
              <pc:sldMasterMk cId="361703354" sldId="2147483660"/>
              <pc:sldLayoutMk cId="3048697936" sldId="2147483662"/>
              <ac:spMk id="6" creationId="{00000000-0000-0000-0000-000000000000}"/>
            </ac:spMkLst>
          </pc:spChg>
        </pc:sldLayoutChg>
        <pc:sldLayoutChg chg="del">
          <pc:chgData name="MAURICIO BUGARIN" userId="81adc2a73f161959" providerId="LiveId" clId="{D940F481-C1A6-4AD2-B119-A80CFF642440}" dt="2023-10-10T13:29:47.396" v="242" actId="2696"/>
          <pc:sldLayoutMkLst>
            <pc:docMk/>
            <pc:sldMasterMk cId="361703354" sldId="2147483660"/>
            <pc:sldLayoutMk cId="1616175682" sldId="2147483663"/>
          </pc:sldLayoutMkLst>
        </pc:sldLayoutChg>
        <pc:sldLayoutChg chg="delSp modSp mod">
          <pc:chgData name="MAURICIO BUGARIN" userId="81adc2a73f161959" providerId="LiveId" clId="{D940F481-C1A6-4AD2-B119-A80CFF642440}" dt="2023-10-10T13:42:17.869" v="317" actId="790"/>
          <pc:sldLayoutMkLst>
            <pc:docMk/>
            <pc:sldMasterMk cId="361703354" sldId="2147483660"/>
            <pc:sldLayoutMk cId="1034758745" sldId="2147483664"/>
          </pc:sldLayoutMkLst>
          <pc:spChg chg="del">
            <ac:chgData name="MAURICIO BUGARIN" userId="81adc2a73f161959" providerId="LiveId" clId="{D940F481-C1A6-4AD2-B119-A80CFF642440}" dt="2023-10-10T13:39:55.276" v="298"/>
            <ac:spMkLst>
              <pc:docMk/>
              <pc:sldMasterMk cId="361703354" sldId="2147483660"/>
              <pc:sldLayoutMk cId="1034758745" sldId="2147483664"/>
              <ac:spMk id="2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1:53.937" v="316" actId="790"/>
            <ac:spMkLst>
              <pc:docMk/>
              <pc:sldMasterMk cId="361703354" sldId="2147483660"/>
              <pc:sldLayoutMk cId="1034758745" sldId="2147483664"/>
              <ac:spMk id="3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2:17.869" v="317" actId="790"/>
            <ac:spMkLst>
              <pc:docMk/>
              <pc:sldMasterMk cId="361703354" sldId="2147483660"/>
              <pc:sldLayoutMk cId="1034758745" sldId="2147483664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53.867" v="297"/>
            <ac:spMkLst>
              <pc:docMk/>
              <pc:sldMasterMk cId="361703354" sldId="2147483660"/>
              <pc:sldLayoutMk cId="1034758745" sldId="2147483664"/>
              <ac:spMk id="5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53.867" v="297"/>
            <ac:spMkLst>
              <pc:docMk/>
              <pc:sldMasterMk cId="361703354" sldId="2147483660"/>
              <pc:sldLayoutMk cId="1034758745" sldId="2147483664"/>
              <ac:spMk id="6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53.867" v="297"/>
            <ac:spMkLst>
              <pc:docMk/>
              <pc:sldMasterMk cId="361703354" sldId="2147483660"/>
              <pc:sldLayoutMk cId="1034758745" sldId="2147483664"/>
              <ac:spMk id="7" creationId="{00000000-0000-0000-0000-000000000000}"/>
            </ac:spMkLst>
          </pc:spChg>
        </pc:sldLayoutChg>
        <pc:sldLayoutChg chg="del">
          <pc:chgData name="MAURICIO BUGARIN" userId="81adc2a73f161959" providerId="LiveId" clId="{D940F481-C1A6-4AD2-B119-A80CFF642440}" dt="2023-10-10T13:29:44.114" v="241" actId="2696"/>
          <pc:sldLayoutMkLst>
            <pc:docMk/>
            <pc:sldMasterMk cId="361703354" sldId="2147483660"/>
            <pc:sldLayoutMk cId="3294354428" sldId="2147483665"/>
          </pc:sldLayoutMkLst>
        </pc:sldLayoutChg>
        <pc:sldLayoutChg chg="delSp del mod">
          <pc:chgData name="MAURICIO BUGARIN" userId="81adc2a73f161959" providerId="LiveId" clId="{D940F481-C1A6-4AD2-B119-A80CFF642440}" dt="2023-10-10T13:41:30.837" v="315" actId="2696"/>
          <pc:sldLayoutMkLst>
            <pc:docMk/>
            <pc:sldMasterMk cId="361703354" sldId="2147483660"/>
            <pc:sldLayoutMk cId="1728511864" sldId="2147483666"/>
          </pc:sldLayoutMkLst>
          <pc:spChg chg="del">
            <ac:chgData name="MAURICIO BUGARIN" userId="81adc2a73f161959" providerId="LiveId" clId="{D940F481-C1A6-4AD2-B119-A80CFF642440}" dt="2023-10-10T13:39:44.110" v="295" actId="478"/>
            <ac:spMkLst>
              <pc:docMk/>
              <pc:sldMasterMk cId="361703354" sldId="2147483660"/>
              <pc:sldLayoutMk cId="1728511864" sldId="2147483666"/>
              <ac:spMk id="2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48.300" v="296"/>
            <ac:spMkLst>
              <pc:docMk/>
              <pc:sldMasterMk cId="361703354" sldId="2147483660"/>
              <pc:sldLayoutMk cId="1728511864" sldId="2147483666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48.300" v="296"/>
            <ac:spMkLst>
              <pc:docMk/>
              <pc:sldMasterMk cId="361703354" sldId="2147483660"/>
              <pc:sldLayoutMk cId="1728511864" sldId="2147483666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48.300" v="296"/>
            <ac:spMkLst>
              <pc:docMk/>
              <pc:sldMasterMk cId="361703354" sldId="2147483660"/>
              <pc:sldLayoutMk cId="1728511864" sldId="2147483666"/>
              <ac:spMk id="5" creationId="{00000000-0000-0000-0000-000000000000}"/>
            </ac:spMkLst>
          </pc:spChg>
        </pc:sldLayoutChg>
        <pc:sldLayoutChg chg="delSp">
          <pc:chgData name="MAURICIO BUGARIN" userId="81adc2a73f161959" providerId="LiveId" clId="{D940F481-C1A6-4AD2-B119-A80CFF642440}" dt="2023-10-10T13:41:24.044" v="314"/>
          <pc:sldLayoutMkLst>
            <pc:docMk/>
            <pc:sldMasterMk cId="361703354" sldId="2147483660"/>
            <pc:sldLayoutMk cId="312997730" sldId="2147483667"/>
          </pc:sldLayoutMkLst>
          <pc:spChg chg="del">
            <ac:chgData name="MAURICIO BUGARIN" userId="81adc2a73f161959" providerId="LiveId" clId="{D940F481-C1A6-4AD2-B119-A80CFF642440}" dt="2023-10-10T13:41:24.044" v="314"/>
            <ac:spMkLst>
              <pc:docMk/>
              <pc:sldMasterMk cId="361703354" sldId="2147483660"/>
              <pc:sldLayoutMk cId="312997730" sldId="2147483667"/>
              <ac:spMk id="2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1:24.044" v="314"/>
            <ac:spMkLst>
              <pc:docMk/>
              <pc:sldMasterMk cId="361703354" sldId="2147483660"/>
              <pc:sldLayoutMk cId="312997730" sldId="2147483667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1:24.044" v="314"/>
            <ac:spMkLst>
              <pc:docMk/>
              <pc:sldMasterMk cId="361703354" sldId="2147483660"/>
              <pc:sldLayoutMk cId="312997730" sldId="2147483667"/>
              <ac:spMk id="4" creationId="{00000000-0000-0000-0000-000000000000}"/>
            </ac:spMkLst>
          </pc:spChg>
        </pc:sldLayoutChg>
        <pc:sldLayoutChg chg="del">
          <pc:chgData name="MAURICIO BUGARIN" userId="81adc2a73f161959" providerId="LiveId" clId="{D940F481-C1A6-4AD2-B119-A80CFF642440}" dt="2023-10-10T13:29:39.082" v="237" actId="2696"/>
          <pc:sldLayoutMkLst>
            <pc:docMk/>
            <pc:sldMasterMk cId="361703354" sldId="2147483660"/>
            <pc:sldLayoutMk cId="638807064" sldId="2147483668"/>
          </pc:sldLayoutMkLst>
        </pc:sldLayoutChg>
        <pc:sldLayoutChg chg="del">
          <pc:chgData name="MAURICIO BUGARIN" userId="81adc2a73f161959" providerId="LiveId" clId="{D940F481-C1A6-4AD2-B119-A80CFF642440}" dt="2023-10-10T13:29:39.430" v="238" actId="2696"/>
          <pc:sldLayoutMkLst>
            <pc:docMk/>
            <pc:sldMasterMk cId="361703354" sldId="2147483660"/>
            <pc:sldLayoutMk cId="3768028555" sldId="2147483669"/>
          </pc:sldLayoutMkLst>
        </pc:sldLayoutChg>
        <pc:sldLayoutChg chg="del">
          <pc:chgData name="MAURICIO BUGARIN" userId="81adc2a73f161959" providerId="LiveId" clId="{D940F481-C1A6-4AD2-B119-A80CFF642440}" dt="2023-10-10T13:29:40.182" v="239" actId="2696"/>
          <pc:sldLayoutMkLst>
            <pc:docMk/>
            <pc:sldMasterMk cId="361703354" sldId="2147483660"/>
            <pc:sldLayoutMk cId="3641651667" sldId="2147483670"/>
          </pc:sldLayoutMkLst>
        </pc:sldLayoutChg>
        <pc:sldLayoutChg chg="del">
          <pc:chgData name="MAURICIO BUGARIN" userId="81adc2a73f161959" providerId="LiveId" clId="{D940F481-C1A6-4AD2-B119-A80CFF642440}" dt="2023-10-10T13:29:41.381" v="240" actId="2696"/>
          <pc:sldLayoutMkLst>
            <pc:docMk/>
            <pc:sldMasterMk cId="361703354" sldId="2147483660"/>
            <pc:sldLayoutMk cId="1571150942" sldId="2147483671"/>
          </pc:sldLayoutMkLst>
        </pc:sldLayoutChg>
      </pc:sldMasterChg>
    </pc:docChg>
  </pc:docChgLst>
  <pc:docChgLst>
    <pc:chgData name="MAURICIO BUGARIN" userId="81adc2a73f161959" providerId="LiveId" clId="{A2C1DBC7-0F59-4E8E-84F6-E81BD70579CA}"/>
    <pc:docChg chg="undo custSel modMainMaster">
      <pc:chgData name="MAURICIO BUGARIN" userId="81adc2a73f161959" providerId="LiveId" clId="{A2C1DBC7-0F59-4E8E-84F6-E81BD70579CA}" dt="2023-10-11T22:40:33.236" v="12" actId="1076"/>
      <pc:docMkLst>
        <pc:docMk/>
      </pc:docMkLst>
      <pc:sldMasterChg chg="modSp mod">
        <pc:chgData name="MAURICIO BUGARIN" userId="81adc2a73f161959" providerId="LiveId" clId="{A2C1DBC7-0F59-4E8E-84F6-E81BD70579CA}" dt="2023-10-11T22:40:33.236" v="12" actId="1076"/>
        <pc:sldMasterMkLst>
          <pc:docMk/>
          <pc:sldMasterMk cId="361703354" sldId="2147483660"/>
        </pc:sldMasterMkLst>
        <pc:spChg chg="mod ord">
          <ac:chgData name="MAURICIO BUGARIN" userId="81adc2a73f161959" providerId="LiveId" clId="{A2C1DBC7-0F59-4E8E-84F6-E81BD70579CA}" dt="2023-10-11T22:39:09.751" v="5" actId="167"/>
          <ac:spMkLst>
            <pc:docMk/>
            <pc:sldMasterMk cId="361703354" sldId="2147483660"/>
            <ac:spMk id="8" creationId="{E70C4D47-9EE4-BD12-10F6-4A0271C06139}"/>
          </ac:spMkLst>
        </pc:spChg>
        <pc:spChg chg="mod">
          <ac:chgData name="MAURICIO BUGARIN" userId="81adc2a73f161959" providerId="LiveId" clId="{A2C1DBC7-0F59-4E8E-84F6-E81BD70579CA}" dt="2023-10-11T22:37:55.494" v="1" actId="1076"/>
          <ac:spMkLst>
            <pc:docMk/>
            <pc:sldMasterMk cId="361703354" sldId="2147483660"/>
            <ac:spMk id="10" creationId="{FCAF7E60-0388-6698-A0AF-C1C5263586E5}"/>
          </ac:spMkLst>
        </pc:spChg>
        <pc:spChg chg="mod">
          <ac:chgData name="MAURICIO BUGARIN" userId="81adc2a73f161959" providerId="LiveId" clId="{A2C1DBC7-0F59-4E8E-84F6-E81BD70579CA}" dt="2023-10-11T22:40:33.236" v="12" actId="1076"/>
          <ac:spMkLst>
            <pc:docMk/>
            <pc:sldMasterMk cId="361703354" sldId="2147483660"/>
            <ac:spMk id="16" creationId="{9F10C047-BC78-3DCA-7AAE-9D38D19CD48F}"/>
          </ac:spMkLst>
        </pc:spChg>
        <pc:picChg chg="mod">
          <ac:chgData name="MAURICIO BUGARIN" userId="81adc2a73f161959" providerId="LiveId" clId="{A2C1DBC7-0F59-4E8E-84F6-E81BD70579CA}" dt="2023-10-11T22:38:24.773" v="2"/>
          <ac:picMkLst>
            <pc:docMk/>
            <pc:sldMasterMk cId="361703354" sldId="2147483660"/>
            <ac:picMk id="3" creationId="{12BF06D3-7B57-4283-9518-34F3A9441915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A294-0D57-42DC-B478-DB8065F1C613}" type="datetimeFigureOut">
              <a:rPr lang="pt-BR" smtClean="0"/>
              <a:t>12/10/2023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8AC58-F864-4B49-91A1-7094BCAED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527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4357" y="1422400"/>
            <a:ext cx="8477954" cy="5283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estilo</a:t>
            </a:r>
            <a:r>
              <a:rPr lang="en-US" noProof="0" dirty="0"/>
              <a:t> do </a:t>
            </a:r>
            <a:r>
              <a:rPr lang="en-US" noProof="0" dirty="0" err="1"/>
              <a:t>subtítulo</a:t>
            </a:r>
            <a:r>
              <a:rPr lang="en-US" noProof="0" dirty="0"/>
              <a:t> Mestre</a:t>
            </a:r>
          </a:p>
        </p:txBody>
      </p:sp>
    </p:spTree>
    <p:extLst>
      <p:ext uri="{BB962C8B-B14F-4D97-AF65-F5344CB8AC3E}">
        <p14:creationId xmlns:p14="http://schemas.microsoft.com/office/powerpoint/2010/main" val="222709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644" y="1411111"/>
            <a:ext cx="8511823" cy="53396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</a:t>
            </a:r>
            <a:r>
              <a:rPr lang="en-US" noProof="0" dirty="0" err="1"/>
              <a:t>Mestres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 err="1"/>
              <a:t>Terceiro</a:t>
            </a:r>
            <a:r>
              <a:rPr lang="en-US" noProof="0" dirty="0"/>
              <a:t>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4869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7967" y="1825625"/>
            <a:ext cx="398921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</a:t>
            </a:r>
            <a:r>
              <a:rPr lang="en-US" noProof="0" dirty="0" err="1"/>
              <a:t>Mestres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 err="1"/>
              <a:t>Terceiro</a:t>
            </a:r>
            <a:r>
              <a:rPr lang="en-US" noProof="0" dirty="0"/>
              <a:t>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1660" y="1825625"/>
            <a:ext cx="411434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</a:t>
            </a:r>
            <a:r>
              <a:rPr lang="en-US" noProof="0" dirty="0" err="1"/>
              <a:t>Mestres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 err="1"/>
              <a:t>Terceiro</a:t>
            </a:r>
            <a:r>
              <a:rPr lang="en-US" noProof="0" dirty="0"/>
              <a:t>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475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97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5EBBAC9-A0F2-E644-2229-AC0F05712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4065" y="1467556"/>
            <a:ext cx="8468094" cy="5253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</a:t>
            </a:r>
            <a:r>
              <a:rPr lang="en-US" noProof="0" dirty="0" err="1"/>
              <a:t>Mestres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 err="1"/>
              <a:t>Terceiro</a:t>
            </a:r>
            <a:r>
              <a:rPr lang="en-US" noProof="0" dirty="0"/>
              <a:t>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9F10C047-BC78-3DCA-7AAE-9D38D19CD48F}"/>
              </a:ext>
            </a:extLst>
          </p:cNvPr>
          <p:cNvSpPr txBox="1"/>
          <p:nvPr userDrawn="1"/>
        </p:nvSpPr>
        <p:spPr>
          <a:xfrm>
            <a:off x="9175628" y="6213529"/>
            <a:ext cx="566531" cy="507831"/>
          </a:xfrm>
          <a:prstGeom prst="rect">
            <a:avLst/>
          </a:prstGeom>
          <a:solidFill>
            <a:srgbClr val="91BF7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100" b="1" noProof="0" dirty="0">
                <a:solidFill>
                  <a:schemeClr val="tx1"/>
                </a:solidFill>
              </a:rPr>
              <a:t>	 </a:t>
            </a:r>
            <a:fld id="{EB0332D2-70E5-4606-91ED-E8D3B18FC522}" type="slidenum">
              <a:rPr lang="pt-BR" sz="1600" b="1" smtClean="0">
                <a:solidFill>
                  <a:schemeClr val="tx1"/>
                </a:solidFill>
              </a:rPr>
              <a:pPr algn="ctr"/>
              <a:t>‹nº›</a:t>
            </a:fld>
            <a:r>
              <a:rPr lang="pt-BR" sz="1600" b="1" dirty="0">
                <a:solidFill>
                  <a:schemeClr val="tx1"/>
                </a:solidFill>
              </a:rPr>
              <a:t> </a:t>
            </a:r>
            <a:endParaRPr lang="pt-BR" sz="1100" b="1" noProof="0" dirty="0">
              <a:solidFill>
                <a:schemeClr val="tx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AEA736-CDC6-AE53-2166-5772FAE365C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1340746"/>
            <a:ext cx="1207113" cy="55173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8FBD95A-5EC9-297E-B273-AA265FBBC00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64121"/>
            <a:ext cx="9906000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B2B7BDD-F268-82FC-57F7-90D75C6C2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230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3767</TotalTime>
  <Words>0</Words>
  <Application>Microsoft Office PowerPoint</Application>
  <PresentationFormat>Papel A4 (210 x 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MAURICIO BUGARIN</dc:creator>
  <cp:lastModifiedBy>MAURICIO BUGARIN</cp:lastModifiedBy>
  <cp:revision>2</cp:revision>
  <dcterms:created xsi:type="dcterms:W3CDTF">2023-06-10T04:16:01Z</dcterms:created>
  <dcterms:modified xsi:type="dcterms:W3CDTF">2023-10-12T03:14:04Z</dcterms:modified>
</cp:coreProperties>
</file>