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3"/>
  </p:notesMasterIdLst>
  <p:sldIdLst>
    <p:sldId id="259" r:id="rId2"/>
  </p:sldIdLst>
  <p:sldSz cx="30600650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C4E9"/>
    <a:srgbClr val="A2B8E1"/>
    <a:srgbClr val="F5BD97"/>
    <a:srgbClr val="004F70"/>
    <a:srgbClr val="C7D5ED"/>
    <a:srgbClr val="CBD8EF"/>
    <a:srgbClr val="819ED8"/>
    <a:srgbClr val="D2DDF1"/>
    <a:srgbClr val="829FD8"/>
    <a:srgbClr val="91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A8ECAE-D9A9-47F3-AE6B-998BAA2B2690}" v="33" dt="2023-10-12T02:28:37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" d="100"/>
          <a:sy n="11" d="100"/>
        </p:scale>
        <p:origin x="115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ICIO BUGARIN" userId="81adc2a73f161959" providerId="LiveId" clId="{921EA3D5-B49F-482E-BDD7-50FE80B17502}"/>
    <pc:docChg chg="undo custSel addSld delSld modMainMaster">
      <pc:chgData name="MAURICIO BUGARIN" userId="81adc2a73f161959" providerId="LiveId" clId="{921EA3D5-B49F-482E-BDD7-50FE80B17502}" dt="2023-10-12T02:58:38.724" v="39" actId="47"/>
      <pc:docMkLst>
        <pc:docMk/>
      </pc:docMkLst>
      <pc:sldChg chg="del">
        <pc:chgData name="MAURICIO BUGARIN" userId="81adc2a73f161959" providerId="LiveId" clId="{921EA3D5-B49F-482E-BDD7-50FE80B17502}" dt="2023-10-12T02:58:31.124" v="37" actId="47"/>
        <pc:sldMkLst>
          <pc:docMk/>
          <pc:sldMk cId="2647230793" sldId="258"/>
        </pc:sldMkLst>
      </pc:sldChg>
      <pc:sldChg chg="new">
        <pc:chgData name="MAURICIO BUGARIN" userId="81adc2a73f161959" providerId="LiveId" clId="{921EA3D5-B49F-482E-BDD7-50FE80B17502}" dt="2023-10-12T02:58:15.324" v="36" actId="680"/>
        <pc:sldMkLst>
          <pc:docMk/>
          <pc:sldMk cId="1350927643" sldId="259"/>
        </pc:sldMkLst>
      </pc:sldChg>
      <pc:sldChg chg="new del">
        <pc:chgData name="MAURICIO BUGARIN" userId="81adc2a73f161959" providerId="LiveId" clId="{921EA3D5-B49F-482E-BDD7-50FE80B17502}" dt="2023-10-12T02:34:27.290" v="3" actId="680"/>
        <pc:sldMkLst>
          <pc:docMk/>
          <pc:sldMk cId="1910727056" sldId="259"/>
        </pc:sldMkLst>
      </pc:sldChg>
      <pc:sldChg chg="new del">
        <pc:chgData name="MAURICIO BUGARIN" userId="81adc2a73f161959" providerId="LiveId" clId="{921EA3D5-B49F-482E-BDD7-50FE80B17502}" dt="2023-10-12T02:58:38.724" v="39" actId="47"/>
        <pc:sldMkLst>
          <pc:docMk/>
          <pc:sldMk cId="3813047491" sldId="260"/>
        </pc:sldMkLst>
      </pc:sldChg>
      <pc:sldMasterChg chg="addSp delSp modSp mod addSldLayout delSldLayout modSldLayout">
        <pc:chgData name="MAURICIO BUGARIN" userId="81adc2a73f161959" providerId="LiveId" clId="{921EA3D5-B49F-482E-BDD7-50FE80B17502}" dt="2023-10-12T02:57:44.904" v="35"/>
        <pc:sldMasterMkLst>
          <pc:docMk/>
          <pc:sldMasterMk cId="1268801575" sldId="2147483668"/>
        </pc:sldMasterMkLst>
        <pc:spChg chg="add del">
          <ac:chgData name="MAURICIO BUGARIN" userId="81adc2a73f161959" providerId="LiveId" clId="{921EA3D5-B49F-482E-BDD7-50FE80B17502}" dt="2023-10-12T02:34:30.570" v="5" actId="21"/>
          <ac:spMkLst>
            <pc:docMk/>
            <pc:sldMasterMk cId="1268801575" sldId="2147483668"/>
            <ac:spMk id="2" creationId="{00000000-0000-0000-0000-000000000000}"/>
          </ac:spMkLst>
        </pc:spChg>
        <pc:spChg chg="add del">
          <ac:chgData name="MAURICIO BUGARIN" userId="81adc2a73f161959" providerId="LiveId" clId="{921EA3D5-B49F-482E-BDD7-50FE80B17502}" dt="2023-10-12T02:34:30.570" v="5" actId="21"/>
          <ac:spMkLst>
            <pc:docMk/>
            <pc:sldMasterMk cId="1268801575" sldId="2147483668"/>
            <ac:spMk id="3" creationId="{00000000-0000-0000-0000-000000000000}"/>
          </ac:spMkLst>
        </pc:spChg>
        <pc:spChg chg="add del">
          <ac:chgData name="MAURICIO BUGARIN" userId="81adc2a73f161959" providerId="LiveId" clId="{921EA3D5-B49F-482E-BDD7-50FE80B17502}" dt="2023-10-12T02:35:58.710" v="15" actId="21"/>
          <ac:spMkLst>
            <pc:docMk/>
            <pc:sldMasterMk cId="1268801575" sldId="2147483668"/>
            <ac:spMk id="4" creationId="{00000000-0000-0000-0000-000000000000}"/>
          </ac:spMkLst>
        </pc:spChg>
        <pc:spChg chg="add del">
          <ac:chgData name="MAURICIO BUGARIN" userId="81adc2a73f161959" providerId="LiveId" clId="{921EA3D5-B49F-482E-BDD7-50FE80B17502}" dt="2023-10-12T02:35:58.710" v="15" actId="21"/>
          <ac:spMkLst>
            <pc:docMk/>
            <pc:sldMasterMk cId="1268801575" sldId="2147483668"/>
            <ac:spMk id="5" creationId="{00000000-0000-0000-0000-000000000000}"/>
          </ac:spMkLst>
        </pc:spChg>
        <pc:spChg chg="add del">
          <ac:chgData name="MAURICIO BUGARIN" userId="81adc2a73f161959" providerId="LiveId" clId="{921EA3D5-B49F-482E-BDD7-50FE80B17502}" dt="2023-10-12T02:35:58.710" v="15" actId="21"/>
          <ac:spMkLst>
            <pc:docMk/>
            <pc:sldMasterMk cId="1268801575" sldId="2147483668"/>
            <ac:spMk id="6" creationId="{00000000-0000-0000-0000-000000000000}"/>
          </ac:spMkLst>
        </pc:spChg>
        <pc:spChg chg="add del">
          <ac:chgData name="MAURICIO BUGARIN" userId="81adc2a73f161959" providerId="LiveId" clId="{921EA3D5-B49F-482E-BDD7-50FE80B17502}" dt="2023-10-12T02:35:07.542" v="6" actId="21"/>
          <ac:spMkLst>
            <pc:docMk/>
            <pc:sldMasterMk cId="1268801575" sldId="2147483668"/>
            <ac:spMk id="9" creationId="{98480EC6-0238-0AD2-030D-3BCD919B6DF1}"/>
          </ac:spMkLst>
        </pc:spChg>
        <pc:spChg chg="add del mod">
          <ac:chgData name="MAURICIO BUGARIN" userId="81adc2a73f161959" providerId="LiveId" clId="{921EA3D5-B49F-482E-BDD7-50FE80B17502}" dt="2023-10-12T02:36:02.543" v="17" actId="21"/>
          <ac:spMkLst>
            <pc:docMk/>
            <pc:sldMasterMk cId="1268801575" sldId="2147483668"/>
            <ac:spMk id="12" creationId="{2AB7E4BB-B250-2C66-B11E-F3DC600F931B}"/>
          </ac:spMkLst>
        </pc:spChg>
        <pc:spChg chg="add del mod">
          <ac:chgData name="MAURICIO BUGARIN" userId="81adc2a73f161959" providerId="LiveId" clId="{921EA3D5-B49F-482E-BDD7-50FE80B17502}" dt="2023-10-12T02:36:02.543" v="17" actId="21"/>
          <ac:spMkLst>
            <pc:docMk/>
            <pc:sldMasterMk cId="1268801575" sldId="2147483668"/>
            <ac:spMk id="13" creationId="{49B1521B-1FC2-15FC-7AF5-F7BE0AD94836}"/>
          </ac:spMkLst>
        </pc:spChg>
        <pc:spChg chg="add del">
          <ac:chgData name="MAURICIO BUGARIN" userId="81adc2a73f161959" providerId="LiveId" clId="{921EA3D5-B49F-482E-BDD7-50FE80B17502}" dt="2023-10-12T02:35:58.710" v="15" actId="21"/>
          <ac:spMkLst>
            <pc:docMk/>
            <pc:sldMasterMk cId="1268801575" sldId="2147483668"/>
            <ac:spMk id="14" creationId="{DEA26162-EB3F-8CB7-C07D-7D35D726B3FE}"/>
          </ac:spMkLst>
        </pc:spChg>
        <pc:spChg chg="add del mod">
          <ac:chgData name="MAURICIO BUGARIN" userId="81adc2a73f161959" providerId="LiveId" clId="{921EA3D5-B49F-482E-BDD7-50FE80B17502}" dt="2023-10-12T02:36:02.543" v="17" actId="21"/>
          <ac:spMkLst>
            <pc:docMk/>
            <pc:sldMasterMk cId="1268801575" sldId="2147483668"/>
            <ac:spMk id="15" creationId="{F3666E99-C235-0AB4-93D4-4F98669538E6}"/>
          </ac:spMkLst>
        </pc:spChg>
        <pc:spChg chg="add del mod">
          <ac:chgData name="MAURICIO BUGARIN" userId="81adc2a73f161959" providerId="LiveId" clId="{921EA3D5-B49F-482E-BDD7-50FE80B17502}" dt="2023-10-12T02:36:02.543" v="17" actId="21"/>
          <ac:spMkLst>
            <pc:docMk/>
            <pc:sldMasterMk cId="1268801575" sldId="2147483668"/>
            <ac:spMk id="28" creationId="{AF8BE32D-9789-4845-53D1-170E25892876}"/>
          </ac:spMkLst>
        </pc:spChg>
        <pc:spChg chg="add del mod">
          <ac:chgData name="MAURICIO BUGARIN" userId="81adc2a73f161959" providerId="LiveId" clId="{921EA3D5-B49F-482E-BDD7-50FE80B17502}" dt="2023-10-12T02:36:02.543" v="17" actId="21"/>
          <ac:spMkLst>
            <pc:docMk/>
            <pc:sldMasterMk cId="1268801575" sldId="2147483668"/>
            <ac:spMk id="30" creationId="{10B11893-5CF7-25E2-50D9-7B7C159E08C6}"/>
          </ac:spMkLst>
        </pc:spChg>
        <pc:spChg chg="add del mod">
          <ac:chgData name="MAURICIO BUGARIN" userId="81adc2a73f161959" providerId="LiveId" clId="{921EA3D5-B49F-482E-BDD7-50FE80B17502}" dt="2023-10-12T02:36:02.543" v="17" actId="21"/>
          <ac:spMkLst>
            <pc:docMk/>
            <pc:sldMasterMk cId="1268801575" sldId="2147483668"/>
            <ac:spMk id="32" creationId="{C7E75B21-9FB9-269D-9751-2BEE7CC2FB6A}"/>
          </ac:spMkLst>
        </pc:spChg>
        <pc:spChg chg="add del">
          <ac:chgData name="MAURICIO BUGARIN" userId="81adc2a73f161959" providerId="LiveId" clId="{921EA3D5-B49F-482E-BDD7-50FE80B17502}" dt="2023-10-12T02:35:58.710" v="15" actId="21"/>
          <ac:spMkLst>
            <pc:docMk/>
            <pc:sldMasterMk cId="1268801575" sldId="2147483668"/>
            <ac:spMk id="46" creationId="{D6FC3079-0D8B-8EA8-5606-F1742491DC79}"/>
          </ac:spMkLst>
        </pc:spChg>
        <pc:spChg chg="add del">
          <ac:chgData name="MAURICIO BUGARIN" userId="81adc2a73f161959" providerId="LiveId" clId="{921EA3D5-B49F-482E-BDD7-50FE80B17502}" dt="2023-10-12T02:35:58.710" v="15" actId="21"/>
          <ac:spMkLst>
            <pc:docMk/>
            <pc:sldMasterMk cId="1268801575" sldId="2147483668"/>
            <ac:spMk id="47" creationId="{24880CBB-831C-9B53-F80C-9F14A6C93DDB}"/>
          </ac:spMkLst>
        </pc:spChg>
        <pc:picChg chg="add del">
          <ac:chgData name="MAURICIO BUGARIN" userId="81adc2a73f161959" providerId="LiveId" clId="{921EA3D5-B49F-482E-BDD7-50FE80B17502}" dt="2023-10-12T02:35:58.710" v="15" actId="21"/>
          <ac:picMkLst>
            <pc:docMk/>
            <pc:sldMasterMk cId="1268801575" sldId="2147483668"/>
            <ac:picMk id="7" creationId="{3431E0B3-617E-5071-B9D1-19FB57B26EA7}"/>
          </ac:picMkLst>
        </pc:picChg>
        <pc:picChg chg="add del">
          <ac:chgData name="MAURICIO BUGARIN" userId="81adc2a73f161959" providerId="LiveId" clId="{921EA3D5-B49F-482E-BDD7-50FE80B17502}" dt="2023-10-12T02:34:28.785" v="4"/>
          <ac:picMkLst>
            <pc:docMk/>
            <pc:sldMasterMk cId="1268801575" sldId="2147483668"/>
            <ac:picMk id="8" creationId="{EC62E215-C239-DF93-87CB-167123BEA147}"/>
          </ac:picMkLst>
        </pc:picChg>
        <pc:picChg chg="add mod">
          <ac:chgData name="MAURICIO BUGARIN" userId="81adc2a73f161959" providerId="LiveId" clId="{921EA3D5-B49F-482E-BDD7-50FE80B17502}" dt="2023-10-12T02:35:21.415" v="8" actId="1076"/>
          <ac:picMkLst>
            <pc:docMk/>
            <pc:sldMasterMk cId="1268801575" sldId="2147483668"/>
            <ac:picMk id="10" creationId="{4C32D515-9022-E9CB-F567-7F32D34890FF}"/>
          </ac:picMkLst>
        </pc:picChg>
        <pc:picChg chg="add del mod">
          <ac:chgData name="MAURICIO BUGARIN" userId="81adc2a73f161959" providerId="LiveId" clId="{921EA3D5-B49F-482E-BDD7-50FE80B17502}" dt="2023-10-12T02:35:49.021" v="13"/>
          <ac:picMkLst>
            <pc:docMk/>
            <pc:sldMasterMk cId="1268801575" sldId="2147483668"/>
            <ac:picMk id="11" creationId="{6FE8759C-C287-DB64-1F7D-8EAD62DCAD41}"/>
          </ac:picMkLst>
        </pc:picChg>
        <pc:picChg chg="add del mod">
          <ac:chgData name="MAURICIO BUGARIN" userId="81adc2a73f161959" providerId="LiveId" clId="{921EA3D5-B49F-482E-BDD7-50FE80B17502}" dt="2023-10-12T02:36:02.543" v="17" actId="21"/>
          <ac:picMkLst>
            <pc:docMk/>
            <pc:sldMasterMk cId="1268801575" sldId="2147483668"/>
            <ac:picMk id="16" creationId="{076F158A-8F85-D641-C4BE-20B5DFB29C99}"/>
          </ac:picMkLst>
        </pc:picChg>
        <pc:picChg chg="add del mod">
          <ac:chgData name="MAURICIO BUGARIN" userId="81adc2a73f161959" providerId="LiveId" clId="{921EA3D5-B49F-482E-BDD7-50FE80B17502}" dt="2023-10-12T02:36:02.543" v="17" actId="21"/>
          <ac:picMkLst>
            <pc:docMk/>
            <pc:sldMasterMk cId="1268801575" sldId="2147483668"/>
            <ac:picMk id="17" creationId="{C0C3BB81-3BBF-3AEF-13BC-F55D75299B05}"/>
          </ac:picMkLst>
        </pc:picChg>
        <pc:picChg chg="add del">
          <ac:chgData name="MAURICIO BUGARIN" userId="81adc2a73f161959" providerId="LiveId" clId="{921EA3D5-B49F-482E-BDD7-50FE80B17502}" dt="2023-10-12T02:35:07.542" v="6" actId="21"/>
          <ac:picMkLst>
            <pc:docMk/>
            <pc:sldMasterMk cId="1268801575" sldId="2147483668"/>
            <ac:picMk id="18" creationId="{31989E80-C69A-4F79-DDD3-E1B93FCF6DCE}"/>
          </ac:picMkLst>
        </pc:picChg>
        <pc:picChg chg="add del">
          <ac:chgData name="MAURICIO BUGARIN" userId="81adc2a73f161959" providerId="LiveId" clId="{921EA3D5-B49F-482E-BDD7-50FE80B17502}" dt="2023-10-12T02:35:58.710" v="15" actId="21"/>
          <ac:picMkLst>
            <pc:docMk/>
            <pc:sldMasterMk cId="1268801575" sldId="2147483668"/>
            <ac:picMk id="19" creationId="{FFCF92FF-551B-1741-876A-378B7D67369A}"/>
          </ac:picMkLst>
        </pc:picChg>
        <pc:picChg chg="add del mod">
          <ac:chgData name="MAURICIO BUGARIN" userId="81adc2a73f161959" providerId="LiveId" clId="{921EA3D5-B49F-482E-BDD7-50FE80B17502}" dt="2023-10-12T02:36:02.543" v="17" actId="21"/>
          <ac:picMkLst>
            <pc:docMk/>
            <pc:sldMasterMk cId="1268801575" sldId="2147483668"/>
            <ac:picMk id="20" creationId="{CC9322AE-B47B-E1C5-00B0-11AF2170C7AA}"/>
          </ac:picMkLst>
        </pc:picChg>
        <pc:picChg chg="add del">
          <ac:chgData name="MAURICIO BUGARIN" userId="81adc2a73f161959" providerId="LiveId" clId="{921EA3D5-B49F-482E-BDD7-50FE80B17502}" dt="2023-10-12T02:35:58.710" v="15" actId="21"/>
          <ac:picMkLst>
            <pc:docMk/>
            <pc:sldMasterMk cId="1268801575" sldId="2147483668"/>
            <ac:picMk id="21" creationId="{E752CC73-60C3-4AF5-6DF6-8B044D12724F}"/>
          </ac:picMkLst>
        </pc:picChg>
        <pc:picChg chg="add del mod">
          <ac:chgData name="MAURICIO BUGARIN" userId="81adc2a73f161959" providerId="LiveId" clId="{921EA3D5-B49F-482E-BDD7-50FE80B17502}" dt="2023-10-12T02:36:02.543" v="17" actId="21"/>
          <ac:picMkLst>
            <pc:docMk/>
            <pc:sldMasterMk cId="1268801575" sldId="2147483668"/>
            <ac:picMk id="22" creationId="{0AF3E116-CC8E-73D5-C7C1-2A76EE25738C}"/>
          </ac:picMkLst>
        </pc:picChg>
        <pc:picChg chg="add del">
          <ac:chgData name="MAURICIO BUGARIN" userId="81adc2a73f161959" providerId="LiveId" clId="{921EA3D5-B49F-482E-BDD7-50FE80B17502}" dt="2023-10-12T02:35:58.710" v="15" actId="21"/>
          <ac:picMkLst>
            <pc:docMk/>
            <pc:sldMasterMk cId="1268801575" sldId="2147483668"/>
            <ac:picMk id="23" creationId="{AA7A0D80-D64B-77B7-502F-597750E99076}"/>
          </ac:picMkLst>
        </pc:picChg>
        <pc:picChg chg="add del mod">
          <ac:chgData name="MAURICIO BUGARIN" userId="81adc2a73f161959" providerId="LiveId" clId="{921EA3D5-B49F-482E-BDD7-50FE80B17502}" dt="2023-10-12T02:36:02.543" v="17" actId="21"/>
          <ac:picMkLst>
            <pc:docMk/>
            <pc:sldMasterMk cId="1268801575" sldId="2147483668"/>
            <ac:picMk id="24" creationId="{A0DFCEBE-D1D1-B5D7-A9A2-72564BD8EBC3}"/>
          </ac:picMkLst>
        </pc:picChg>
        <pc:picChg chg="add del mod">
          <ac:chgData name="MAURICIO BUGARIN" userId="81adc2a73f161959" providerId="LiveId" clId="{921EA3D5-B49F-482E-BDD7-50FE80B17502}" dt="2023-10-12T02:36:02.543" v="17" actId="21"/>
          <ac:picMkLst>
            <pc:docMk/>
            <pc:sldMasterMk cId="1268801575" sldId="2147483668"/>
            <ac:picMk id="25" creationId="{11FC4E31-7ECE-46B7-8C9D-6FFA8FD721DF}"/>
          </ac:picMkLst>
        </pc:picChg>
        <pc:picChg chg="add del mod">
          <ac:chgData name="MAURICIO BUGARIN" userId="81adc2a73f161959" providerId="LiveId" clId="{921EA3D5-B49F-482E-BDD7-50FE80B17502}" dt="2023-10-12T02:36:02.543" v="17" actId="21"/>
          <ac:picMkLst>
            <pc:docMk/>
            <pc:sldMasterMk cId="1268801575" sldId="2147483668"/>
            <ac:picMk id="26" creationId="{E5224238-6B14-503A-27E9-8D78DDBE6976}"/>
          </ac:picMkLst>
        </pc:picChg>
        <pc:picChg chg="add del">
          <ac:chgData name="MAURICIO BUGARIN" userId="81adc2a73f161959" providerId="LiveId" clId="{921EA3D5-B49F-482E-BDD7-50FE80B17502}" dt="2023-10-12T02:35:58.710" v="15" actId="21"/>
          <ac:picMkLst>
            <pc:docMk/>
            <pc:sldMasterMk cId="1268801575" sldId="2147483668"/>
            <ac:picMk id="27" creationId="{21D4C190-1633-9BFA-1B0D-A212B09EE321}"/>
          </ac:picMkLst>
        </pc:picChg>
        <pc:picChg chg="add del">
          <ac:chgData name="MAURICIO BUGARIN" userId="81adc2a73f161959" providerId="LiveId" clId="{921EA3D5-B49F-482E-BDD7-50FE80B17502}" dt="2023-10-12T02:35:58.710" v="15" actId="21"/>
          <ac:picMkLst>
            <pc:docMk/>
            <pc:sldMasterMk cId="1268801575" sldId="2147483668"/>
            <ac:picMk id="29" creationId="{EE8F1B02-6E7A-3F29-3CD4-B170B686BFF7}"/>
          </ac:picMkLst>
        </pc:picChg>
        <pc:picChg chg="add del">
          <ac:chgData name="MAURICIO BUGARIN" userId="81adc2a73f161959" providerId="LiveId" clId="{921EA3D5-B49F-482E-BDD7-50FE80B17502}" dt="2023-10-12T02:35:58.710" v="15" actId="21"/>
          <ac:picMkLst>
            <pc:docMk/>
            <pc:sldMasterMk cId="1268801575" sldId="2147483668"/>
            <ac:picMk id="31" creationId="{596388A8-A082-87F4-2DC7-5D57D5C68630}"/>
          </ac:picMkLst>
        </pc:picChg>
        <pc:picChg chg="add del mod">
          <ac:chgData name="MAURICIO BUGARIN" userId="81adc2a73f161959" providerId="LiveId" clId="{921EA3D5-B49F-482E-BDD7-50FE80B17502}" dt="2023-10-12T02:36:02.543" v="17" actId="21"/>
          <ac:picMkLst>
            <pc:docMk/>
            <pc:sldMasterMk cId="1268801575" sldId="2147483668"/>
            <ac:picMk id="33" creationId="{4DC6C6B7-3E0B-28B7-C448-043863F18921}"/>
          </ac:picMkLst>
        </pc:picChg>
        <pc:picChg chg="add mod">
          <ac:chgData name="MAURICIO BUGARIN" userId="81adc2a73f161959" providerId="LiveId" clId="{921EA3D5-B49F-482E-BDD7-50FE80B17502}" dt="2023-10-12T02:36:11.934" v="19" actId="1076"/>
          <ac:picMkLst>
            <pc:docMk/>
            <pc:sldMasterMk cId="1268801575" sldId="2147483668"/>
            <ac:picMk id="34" creationId="{86201A01-3C10-B133-2C0E-1F5D7991FAB2}"/>
          </ac:picMkLst>
        </pc:picChg>
        <pc:picChg chg="add del">
          <ac:chgData name="MAURICIO BUGARIN" userId="81adc2a73f161959" providerId="LiveId" clId="{921EA3D5-B49F-482E-BDD7-50FE80B17502}" dt="2023-10-12T02:35:58.710" v="15" actId="21"/>
          <ac:picMkLst>
            <pc:docMk/>
            <pc:sldMasterMk cId="1268801575" sldId="2147483668"/>
            <ac:picMk id="45" creationId="{AB50D472-7263-83D4-B089-BEB9E68514CE}"/>
          </ac:picMkLst>
        </pc:picChg>
        <pc:sldLayoutChg chg="del">
          <pc:chgData name="MAURICIO BUGARIN" userId="81adc2a73f161959" providerId="LiveId" clId="{921EA3D5-B49F-482E-BDD7-50FE80B17502}" dt="2023-10-12T02:57:28.676" v="32" actId="2696"/>
          <pc:sldLayoutMkLst>
            <pc:docMk/>
            <pc:sldMasterMk cId="1268801575" sldId="2147483668"/>
            <pc:sldLayoutMk cId="2227093983" sldId="2147483661"/>
          </pc:sldLayoutMkLst>
        </pc:sldLayoutChg>
        <pc:sldLayoutChg chg="del">
          <pc:chgData name="MAURICIO BUGARIN" userId="81adc2a73f161959" providerId="LiveId" clId="{921EA3D5-B49F-482E-BDD7-50FE80B17502}" dt="2023-10-12T02:57:30.593" v="33" actId="2696"/>
          <pc:sldLayoutMkLst>
            <pc:docMk/>
            <pc:sldMasterMk cId="1268801575" sldId="2147483668"/>
            <pc:sldLayoutMk cId="1034758745" sldId="2147483664"/>
          </pc:sldLayoutMkLst>
        </pc:sldLayoutChg>
        <pc:sldLayoutChg chg="del">
          <pc:chgData name="MAURICIO BUGARIN" userId="81adc2a73f161959" providerId="LiveId" clId="{921EA3D5-B49F-482E-BDD7-50FE80B17502}" dt="2023-10-12T02:57:14.260" v="20" actId="2696"/>
          <pc:sldLayoutMkLst>
            <pc:docMk/>
            <pc:sldMasterMk cId="1268801575" sldId="2147483668"/>
            <pc:sldLayoutMk cId="2043099689" sldId="2147483669"/>
          </pc:sldLayoutMkLst>
        </pc:sldLayoutChg>
        <pc:sldLayoutChg chg="del">
          <pc:chgData name="MAURICIO BUGARIN" userId="81adc2a73f161959" providerId="LiveId" clId="{921EA3D5-B49F-482E-BDD7-50FE80B17502}" dt="2023-10-12T02:57:14.643" v="21" actId="2696"/>
          <pc:sldLayoutMkLst>
            <pc:docMk/>
            <pc:sldMasterMk cId="1268801575" sldId="2147483668"/>
            <pc:sldLayoutMk cId="1827926571" sldId="2147483670"/>
          </pc:sldLayoutMkLst>
        </pc:sldLayoutChg>
        <pc:sldLayoutChg chg="del">
          <pc:chgData name="MAURICIO BUGARIN" userId="81adc2a73f161959" providerId="LiveId" clId="{921EA3D5-B49F-482E-BDD7-50FE80B17502}" dt="2023-10-12T02:57:15.110" v="22" actId="2696"/>
          <pc:sldLayoutMkLst>
            <pc:docMk/>
            <pc:sldMasterMk cId="1268801575" sldId="2147483668"/>
            <pc:sldLayoutMk cId="2106567240" sldId="2147483671"/>
          </pc:sldLayoutMkLst>
        </pc:sldLayoutChg>
        <pc:sldLayoutChg chg="del">
          <pc:chgData name="MAURICIO BUGARIN" userId="81adc2a73f161959" providerId="LiveId" clId="{921EA3D5-B49F-482E-BDD7-50FE80B17502}" dt="2023-10-12T02:57:15.560" v="23" actId="2696"/>
          <pc:sldLayoutMkLst>
            <pc:docMk/>
            <pc:sldMasterMk cId="1268801575" sldId="2147483668"/>
            <pc:sldLayoutMk cId="899393628" sldId="2147483672"/>
          </pc:sldLayoutMkLst>
        </pc:sldLayoutChg>
        <pc:sldLayoutChg chg="del">
          <pc:chgData name="MAURICIO BUGARIN" userId="81adc2a73f161959" providerId="LiveId" clId="{921EA3D5-B49F-482E-BDD7-50FE80B17502}" dt="2023-10-12T02:57:16.060" v="24" actId="2696"/>
          <pc:sldLayoutMkLst>
            <pc:docMk/>
            <pc:sldMasterMk cId="1268801575" sldId="2147483668"/>
            <pc:sldLayoutMk cId="1347085934" sldId="2147483673"/>
          </pc:sldLayoutMkLst>
        </pc:sldLayoutChg>
        <pc:sldLayoutChg chg="del">
          <pc:chgData name="MAURICIO BUGARIN" userId="81adc2a73f161959" providerId="LiveId" clId="{921EA3D5-B49F-482E-BDD7-50FE80B17502}" dt="2023-10-12T02:57:16.494" v="25" actId="2696"/>
          <pc:sldLayoutMkLst>
            <pc:docMk/>
            <pc:sldMasterMk cId="1268801575" sldId="2147483668"/>
            <pc:sldLayoutMk cId="988218157" sldId="2147483674"/>
          </pc:sldLayoutMkLst>
        </pc:sldLayoutChg>
        <pc:sldLayoutChg chg="add del">
          <pc:chgData name="MAURICIO BUGARIN" userId="81adc2a73f161959" providerId="LiveId" clId="{921EA3D5-B49F-482E-BDD7-50FE80B17502}" dt="2023-10-12T02:57:20.129" v="27" actId="2696"/>
          <pc:sldLayoutMkLst>
            <pc:docMk/>
            <pc:sldMasterMk cId="1268801575" sldId="2147483668"/>
            <pc:sldLayoutMk cId="3818939530" sldId="2147483675"/>
          </pc:sldLayoutMkLst>
        </pc:sldLayoutChg>
        <pc:sldLayoutChg chg="del">
          <pc:chgData name="MAURICIO BUGARIN" userId="81adc2a73f161959" providerId="LiveId" clId="{921EA3D5-B49F-482E-BDD7-50FE80B17502}" dt="2023-10-12T02:57:22.976" v="28" actId="2696"/>
          <pc:sldLayoutMkLst>
            <pc:docMk/>
            <pc:sldMasterMk cId="1268801575" sldId="2147483668"/>
            <pc:sldLayoutMk cId="2594589791" sldId="2147483676"/>
          </pc:sldLayoutMkLst>
        </pc:sldLayoutChg>
        <pc:sldLayoutChg chg="del">
          <pc:chgData name="MAURICIO BUGARIN" userId="81adc2a73f161959" providerId="LiveId" clId="{921EA3D5-B49F-482E-BDD7-50FE80B17502}" dt="2023-10-12T02:57:23.400" v="29" actId="2696"/>
          <pc:sldLayoutMkLst>
            <pc:docMk/>
            <pc:sldMasterMk cId="1268801575" sldId="2147483668"/>
            <pc:sldLayoutMk cId="405490305" sldId="2147483677"/>
          </pc:sldLayoutMkLst>
        </pc:sldLayoutChg>
        <pc:sldLayoutChg chg="del">
          <pc:chgData name="MAURICIO BUGARIN" userId="81adc2a73f161959" providerId="LiveId" clId="{921EA3D5-B49F-482E-BDD7-50FE80B17502}" dt="2023-10-12T02:57:23.928" v="30" actId="2696"/>
          <pc:sldLayoutMkLst>
            <pc:docMk/>
            <pc:sldMasterMk cId="1268801575" sldId="2147483668"/>
            <pc:sldLayoutMk cId="2902242207" sldId="2147483678"/>
          </pc:sldLayoutMkLst>
        </pc:sldLayoutChg>
        <pc:sldLayoutChg chg="del">
          <pc:chgData name="MAURICIO BUGARIN" userId="81adc2a73f161959" providerId="LiveId" clId="{921EA3D5-B49F-482E-BDD7-50FE80B17502}" dt="2023-10-12T02:57:24.560" v="31" actId="2696"/>
          <pc:sldLayoutMkLst>
            <pc:docMk/>
            <pc:sldMasterMk cId="1268801575" sldId="2147483668"/>
            <pc:sldLayoutMk cId="69909301" sldId="2147483679"/>
          </pc:sldLayoutMkLst>
        </pc:sldLayoutChg>
        <pc:sldLayoutChg chg="addSp delSp modSp mod">
          <pc:chgData name="MAURICIO BUGARIN" userId="81adc2a73f161959" providerId="LiveId" clId="{921EA3D5-B49F-482E-BDD7-50FE80B17502}" dt="2023-10-12T02:57:44.904" v="35"/>
          <pc:sldLayoutMkLst>
            <pc:docMk/>
            <pc:sldMasterMk cId="1268801575" sldId="2147483668"/>
            <pc:sldLayoutMk cId="1382323902" sldId="2147483680"/>
          </pc:sldLayoutMkLst>
          <pc:spChg chg="add mod">
            <ac:chgData name="MAURICIO BUGARIN" userId="81adc2a73f161959" providerId="LiveId" clId="{921EA3D5-B49F-482E-BDD7-50FE80B17502}" dt="2023-10-12T02:57:44.904" v="35"/>
            <ac:spMkLst>
              <pc:docMk/>
              <pc:sldMasterMk cId="1268801575" sldId="2147483668"/>
              <pc:sldLayoutMk cId="1382323902" sldId="2147483680"/>
              <ac:spMk id="2" creationId="{D9D955B0-7E0A-1DFF-8FD2-147F1A3E9AA3}"/>
            </ac:spMkLst>
          </pc:spChg>
          <pc:spChg chg="del">
            <ac:chgData name="MAURICIO BUGARIN" userId="81adc2a73f161959" providerId="LiveId" clId="{921EA3D5-B49F-482E-BDD7-50FE80B17502}" dt="2023-10-12T02:57:43.809" v="34" actId="478"/>
            <ac:spMkLst>
              <pc:docMk/>
              <pc:sldMasterMk cId="1268801575" sldId="2147483668"/>
              <pc:sldLayoutMk cId="1382323902" sldId="2147483680"/>
              <ac:spMk id="3" creationId="{00000000-0000-0000-0000-000000000000}"/>
            </ac:spMkLst>
          </pc:spChg>
          <pc:spChg chg="add mod">
            <ac:chgData name="MAURICIO BUGARIN" userId="81adc2a73f161959" providerId="LiveId" clId="{921EA3D5-B49F-482E-BDD7-50FE80B17502}" dt="2023-10-12T02:57:44.904" v="35"/>
            <ac:spMkLst>
              <pc:docMk/>
              <pc:sldMasterMk cId="1268801575" sldId="2147483668"/>
              <pc:sldLayoutMk cId="1382323902" sldId="2147483680"/>
              <ac:spMk id="4" creationId="{3FBBEAF8-24A1-3636-D57B-4A832BFFAC52}"/>
            </ac:spMkLst>
          </pc:spChg>
        </pc:sldLayoutChg>
      </pc:sldMasterChg>
    </pc:docChg>
  </pc:docChgLst>
  <pc:docChgLst>
    <pc:chgData name="MAURICIO BUGARIN" userId="81adc2a73f161959" providerId="LiveId" clId="{DE86A9E3-71C1-4B86-8300-E3968613B7E7}"/>
    <pc:docChg chg="undo custSel delSld modMainMaster">
      <pc:chgData name="MAURICIO BUGARIN" userId="81adc2a73f161959" providerId="LiveId" clId="{DE86A9E3-71C1-4B86-8300-E3968613B7E7}" dt="2023-10-11T22:37:04.459" v="98" actId="47"/>
      <pc:docMkLst>
        <pc:docMk/>
      </pc:docMkLst>
      <pc:sldChg chg="del">
        <pc:chgData name="MAURICIO BUGARIN" userId="81adc2a73f161959" providerId="LiveId" clId="{DE86A9E3-71C1-4B86-8300-E3968613B7E7}" dt="2023-10-11T22:37:01.209" v="97" actId="47"/>
        <pc:sldMkLst>
          <pc:docMk/>
          <pc:sldMk cId="1638246070" sldId="256"/>
        </pc:sldMkLst>
      </pc:sldChg>
      <pc:sldChg chg="del">
        <pc:chgData name="MAURICIO BUGARIN" userId="81adc2a73f161959" providerId="LiveId" clId="{DE86A9E3-71C1-4B86-8300-E3968613B7E7}" dt="2023-10-11T22:37:04.459" v="98" actId="47"/>
        <pc:sldMkLst>
          <pc:docMk/>
          <pc:sldMk cId="3058236224" sldId="257"/>
        </pc:sldMkLst>
      </pc:sldChg>
      <pc:sldMasterChg chg="addSp delSp modSp mod">
        <pc:chgData name="MAURICIO BUGARIN" userId="81adc2a73f161959" providerId="LiveId" clId="{DE86A9E3-71C1-4B86-8300-E3968613B7E7}" dt="2023-10-11T22:35:35.925" v="96" actId="1036"/>
        <pc:sldMasterMkLst>
          <pc:docMk/>
          <pc:sldMasterMk cId="361703354" sldId="2147483660"/>
        </pc:sldMasterMkLst>
        <pc:spChg chg="mod ord">
          <ac:chgData name="MAURICIO BUGARIN" userId="81adc2a73f161959" providerId="LiveId" clId="{DE86A9E3-71C1-4B86-8300-E3968613B7E7}" dt="2023-10-11T22:34:49.169" v="79" actId="14100"/>
          <ac:spMkLst>
            <pc:docMk/>
            <pc:sldMasterMk cId="361703354" sldId="2147483660"/>
            <ac:spMk id="8" creationId="{E70C4D47-9EE4-BD12-10F6-4A0271C06139}"/>
          </ac:spMkLst>
        </pc:spChg>
        <pc:spChg chg="mod">
          <ac:chgData name="MAURICIO BUGARIN" userId="81adc2a73f161959" providerId="LiveId" clId="{DE86A9E3-71C1-4B86-8300-E3968613B7E7}" dt="2023-10-11T22:35:35.925" v="96" actId="1036"/>
          <ac:spMkLst>
            <pc:docMk/>
            <pc:sldMasterMk cId="361703354" sldId="2147483660"/>
            <ac:spMk id="15" creationId="{493A1441-DD09-1065-50AE-BEE48A3441FE}"/>
          </ac:spMkLst>
        </pc:spChg>
        <pc:spChg chg="mod">
          <ac:chgData name="MAURICIO BUGARIN" userId="81adc2a73f161959" providerId="LiveId" clId="{DE86A9E3-71C1-4B86-8300-E3968613B7E7}" dt="2023-10-11T22:32:40.540" v="6" actId="13926"/>
          <ac:spMkLst>
            <pc:docMk/>
            <pc:sldMasterMk cId="361703354" sldId="2147483660"/>
            <ac:spMk id="16" creationId="{9F10C047-BC78-3DCA-7AAE-9D38D19CD48F}"/>
          </ac:spMkLst>
        </pc:spChg>
        <pc:picChg chg="add mod ord modCrop">
          <ac:chgData name="MAURICIO BUGARIN" userId="81adc2a73f161959" providerId="LiveId" clId="{DE86A9E3-71C1-4B86-8300-E3968613B7E7}" dt="2023-10-11T22:32:28.763" v="5" actId="167"/>
          <ac:picMkLst>
            <pc:docMk/>
            <pc:sldMasterMk cId="361703354" sldId="2147483660"/>
            <ac:picMk id="3" creationId="{12BF06D3-7B57-4283-9518-34F3A9441915}"/>
          </ac:picMkLst>
        </pc:picChg>
        <pc:picChg chg="del mod">
          <ac:chgData name="MAURICIO BUGARIN" userId="81adc2a73f161959" providerId="LiveId" clId="{DE86A9E3-71C1-4B86-8300-E3968613B7E7}" dt="2023-10-11T22:31:01.788" v="2" actId="478"/>
          <ac:picMkLst>
            <pc:docMk/>
            <pc:sldMasterMk cId="361703354" sldId="2147483660"/>
            <ac:picMk id="9" creationId="{71F6444D-EB5E-C8A2-C9D5-34681CC751AE}"/>
          </ac:picMkLst>
        </pc:picChg>
        <pc:picChg chg="mod">
          <ac:chgData name="MAURICIO BUGARIN" userId="81adc2a73f161959" providerId="LiveId" clId="{DE86A9E3-71C1-4B86-8300-E3968613B7E7}" dt="2023-10-11T22:34:26.848" v="29" actId="1036"/>
          <ac:picMkLst>
            <pc:docMk/>
            <pc:sldMasterMk cId="361703354" sldId="2147483660"/>
            <ac:picMk id="11" creationId="{63F9679F-D452-0DEE-825E-B49D846B566E}"/>
          </ac:picMkLst>
        </pc:picChg>
        <pc:picChg chg="mod">
          <ac:chgData name="MAURICIO BUGARIN" userId="81adc2a73f161959" providerId="LiveId" clId="{DE86A9E3-71C1-4B86-8300-E3968613B7E7}" dt="2023-10-11T22:34:19.265" v="18" actId="1038"/>
          <ac:picMkLst>
            <pc:docMk/>
            <pc:sldMasterMk cId="361703354" sldId="2147483660"/>
            <ac:picMk id="12" creationId="{F4211576-F41F-5898-E1DE-499C4E2300E4}"/>
          </ac:picMkLst>
        </pc:picChg>
        <pc:picChg chg="mod">
          <ac:chgData name="MAURICIO BUGARIN" userId="81adc2a73f161959" providerId="LiveId" clId="{DE86A9E3-71C1-4B86-8300-E3968613B7E7}" dt="2023-10-11T22:34:33.816" v="51" actId="1036"/>
          <ac:picMkLst>
            <pc:docMk/>
            <pc:sldMasterMk cId="361703354" sldId="2147483660"/>
            <ac:picMk id="13" creationId="{6A4DFDD1-E14A-63F9-DFC1-D41031A1EDA0}"/>
          </ac:picMkLst>
        </pc:picChg>
        <pc:picChg chg="mod">
          <ac:chgData name="MAURICIO BUGARIN" userId="81adc2a73f161959" providerId="LiveId" clId="{DE86A9E3-71C1-4B86-8300-E3968613B7E7}" dt="2023-10-11T22:34:41.997" v="77" actId="1036"/>
          <ac:picMkLst>
            <pc:docMk/>
            <pc:sldMasterMk cId="361703354" sldId="2147483660"/>
            <ac:picMk id="14" creationId="{DDF4F00C-B6BF-EB30-7D1E-2E42E93235C4}"/>
          </ac:picMkLst>
        </pc:picChg>
      </pc:sldMasterChg>
    </pc:docChg>
  </pc:docChgLst>
  <pc:docChgLst>
    <pc:chgData name="MAURICIO BUGARIN" userId="81adc2a73f161959" providerId="LiveId" clId="{12A8ECAE-D9A9-47F3-AE6B-998BAA2B2690}"/>
    <pc:docChg chg="undo custSel modSld modMainMaster modNotesMaster">
      <pc:chgData name="MAURICIO BUGARIN" userId="81adc2a73f161959" providerId="LiveId" clId="{12A8ECAE-D9A9-47F3-AE6B-998BAA2B2690}" dt="2023-10-12T02:29:54.442" v="479" actId="1037"/>
      <pc:docMkLst>
        <pc:docMk/>
      </pc:docMkLst>
      <pc:sldChg chg="modSp">
        <pc:chgData name="MAURICIO BUGARIN" userId="81adc2a73f161959" providerId="LiveId" clId="{12A8ECAE-D9A9-47F3-AE6B-998BAA2B2690}" dt="2023-10-12T01:27:35.320" v="0"/>
        <pc:sldMkLst>
          <pc:docMk/>
          <pc:sldMk cId="2647230793" sldId="258"/>
        </pc:sldMkLst>
        <pc:spChg chg="mod">
          <ac:chgData name="MAURICIO BUGARIN" userId="81adc2a73f161959" providerId="LiveId" clId="{12A8ECAE-D9A9-47F3-AE6B-998BAA2B2690}" dt="2023-10-12T01:27:35.320" v="0"/>
          <ac:spMkLst>
            <pc:docMk/>
            <pc:sldMk cId="2647230793" sldId="258"/>
            <ac:spMk id="2" creationId="{AB2B7BDD-F268-82FC-57F7-90D75C6C2E9A}"/>
          </ac:spMkLst>
        </pc:spChg>
      </pc:sldChg>
      <pc:sldMasterChg chg="modSp modSldLayout">
        <pc:chgData name="MAURICIO BUGARIN" userId="81adc2a73f161959" providerId="LiveId" clId="{12A8ECAE-D9A9-47F3-AE6B-998BAA2B2690}" dt="2023-10-12T01:27:35.320" v="0"/>
        <pc:sldMasterMkLst>
          <pc:docMk/>
          <pc:sldMasterMk cId="361703354" sldId="2147483660"/>
        </pc:sldMasterMkLst>
        <pc:spChg chg="mod">
          <ac:chgData name="MAURICIO BUGARIN" userId="81adc2a73f161959" providerId="LiveId" clId="{12A8ECAE-D9A9-47F3-AE6B-998BAA2B2690}" dt="2023-10-12T01:27:35.320" v="0"/>
          <ac:spMkLst>
            <pc:docMk/>
            <pc:sldMasterMk cId="361703354" sldId="2147483660"/>
            <ac:spMk id="7" creationId="{A5EBBAC9-A0F2-E644-2229-AC0F0571212E}"/>
          </ac:spMkLst>
        </pc:spChg>
        <pc:spChg chg="mod">
          <ac:chgData name="MAURICIO BUGARIN" userId="81adc2a73f161959" providerId="LiveId" clId="{12A8ECAE-D9A9-47F3-AE6B-998BAA2B2690}" dt="2023-10-12T01:27:35.320" v="0"/>
          <ac:spMkLst>
            <pc:docMk/>
            <pc:sldMasterMk cId="361703354" sldId="2147483660"/>
            <ac:spMk id="8" creationId="{E70C4D47-9EE4-BD12-10F6-4A0271C06139}"/>
          </ac:spMkLst>
        </pc:spChg>
        <pc:spChg chg="mod">
          <ac:chgData name="MAURICIO BUGARIN" userId="81adc2a73f161959" providerId="LiveId" clId="{12A8ECAE-D9A9-47F3-AE6B-998BAA2B2690}" dt="2023-10-12T01:27:35.320" v="0"/>
          <ac:spMkLst>
            <pc:docMk/>
            <pc:sldMasterMk cId="361703354" sldId="2147483660"/>
            <ac:spMk id="10" creationId="{FCAF7E60-0388-6698-A0AF-C1C5263586E5}"/>
          </ac:spMkLst>
        </pc:spChg>
        <pc:spChg chg="mod">
          <ac:chgData name="MAURICIO BUGARIN" userId="81adc2a73f161959" providerId="LiveId" clId="{12A8ECAE-D9A9-47F3-AE6B-998BAA2B2690}" dt="2023-10-12T01:27:35.320" v="0"/>
          <ac:spMkLst>
            <pc:docMk/>
            <pc:sldMasterMk cId="361703354" sldId="2147483660"/>
            <ac:spMk id="15" creationId="{493A1441-DD09-1065-50AE-BEE48A3441FE}"/>
          </ac:spMkLst>
        </pc:spChg>
        <pc:spChg chg="mod">
          <ac:chgData name="MAURICIO BUGARIN" userId="81adc2a73f161959" providerId="LiveId" clId="{12A8ECAE-D9A9-47F3-AE6B-998BAA2B2690}" dt="2023-10-12T01:27:35.320" v="0"/>
          <ac:spMkLst>
            <pc:docMk/>
            <pc:sldMasterMk cId="361703354" sldId="2147483660"/>
            <ac:spMk id="16" creationId="{9F10C047-BC78-3DCA-7AAE-9D38D19CD48F}"/>
          </ac:spMkLst>
        </pc:spChg>
        <pc:picChg chg="mod">
          <ac:chgData name="MAURICIO BUGARIN" userId="81adc2a73f161959" providerId="LiveId" clId="{12A8ECAE-D9A9-47F3-AE6B-998BAA2B2690}" dt="2023-10-12T01:27:35.320" v="0"/>
          <ac:picMkLst>
            <pc:docMk/>
            <pc:sldMasterMk cId="361703354" sldId="2147483660"/>
            <ac:picMk id="3" creationId="{12BF06D3-7B57-4283-9518-34F3A9441915}"/>
          </ac:picMkLst>
        </pc:picChg>
        <pc:picChg chg="mod">
          <ac:chgData name="MAURICIO BUGARIN" userId="81adc2a73f161959" providerId="LiveId" clId="{12A8ECAE-D9A9-47F3-AE6B-998BAA2B2690}" dt="2023-10-12T01:27:35.320" v="0"/>
          <ac:picMkLst>
            <pc:docMk/>
            <pc:sldMasterMk cId="361703354" sldId="2147483660"/>
            <ac:picMk id="11" creationId="{63F9679F-D452-0DEE-825E-B49D846B566E}"/>
          </ac:picMkLst>
        </pc:picChg>
        <pc:picChg chg="mod">
          <ac:chgData name="MAURICIO BUGARIN" userId="81adc2a73f161959" providerId="LiveId" clId="{12A8ECAE-D9A9-47F3-AE6B-998BAA2B2690}" dt="2023-10-12T01:27:35.320" v="0"/>
          <ac:picMkLst>
            <pc:docMk/>
            <pc:sldMasterMk cId="361703354" sldId="2147483660"/>
            <ac:picMk id="12" creationId="{F4211576-F41F-5898-E1DE-499C4E2300E4}"/>
          </ac:picMkLst>
        </pc:picChg>
        <pc:picChg chg="mod">
          <ac:chgData name="MAURICIO BUGARIN" userId="81adc2a73f161959" providerId="LiveId" clId="{12A8ECAE-D9A9-47F3-AE6B-998BAA2B2690}" dt="2023-10-12T01:27:35.320" v="0"/>
          <ac:picMkLst>
            <pc:docMk/>
            <pc:sldMasterMk cId="361703354" sldId="2147483660"/>
            <ac:picMk id="13" creationId="{6A4DFDD1-E14A-63F9-DFC1-D41031A1EDA0}"/>
          </ac:picMkLst>
        </pc:picChg>
        <pc:picChg chg="mod">
          <ac:chgData name="MAURICIO BUGARIN" userId="81adc2a73f161959" providerId="LiveId" clId="{12A8ECAE-D9A9-47F3-AE6B-998BAA2B2690}" dt="2023-10-12T01:27:35.320" v="0"/>
          <ac:picMkLst>
            <pc:docMk/>
            <pc:sldMasterMk cId="361703354" sldId="2147483660"/>
            <ac:picMk id="14" creationId="{DDF4F00C-B6BF-EB30-7D1E-2E42E93235C4}"/>
          </ac:picMkLst>
        </pc:picChg>
        <pc:sldLayoutChg chg="modSp">
          <pc:chgData name="MAURICIO BUGARIN" userId="81adc2a73f161959" providerId="LiveId" clId="{12A8ECAE-D9A9-47F3-AE6B-998BAA2B2690}" dt="2023-10-12T01:27:35.320" v="0"/>
          <pc:sldLayoutMkLst>
            <pc:docMk/>
            <pc:sldMasterMk cId="1268801575" sldId="2147483668"/>
            <pc:sldLayoutMk cId="2227093983" sldId="2147483661"/>
          </pc:sldLayoutMkLst>
          <pc:spChg chg="mod">
            <ac:chgData name="MAURICIO BUGARIN" userId="81adc2a73f161959" providerId="LiveId" clId="{12A8ECAE-D9A9-47F3-AE6B-998BAA2B2690}" dt="2023-10-12T01:27:35.320" v="0"/>
            <ac:spMkLst>
              <pc:docMk/>
              <pc:sldMasterMk cId="1268801575" sldId="2147483668"/>
              <pc:sldLayoutMk cId="2227093983" sldId="2147483661"/>
              <ac:spMk id="3" creationId="{00000000-0000-0000-0000-000000000000}"/>
            </ac:spMkLst>
          </pc:spChg>
        </pc:sldLayoutChg>
        <pc:sldLayoutChg chg="modSp">
          <pc:chgData name="MAURICIO BUGARIN" userId="81adc2a73f161959" providerId="LiveId" clId="{12A8ECAE-D9A9-47F3-AE6B-998BAA2B2690}" dt="2023-10-12T01:27:35.320" v="0"/>
          <pc:sldLayoutMkLst>
            <pc:docMk/>
            <pc:sldMasterMk cId="361703354" sldId="2147483660"/>
            <pc:sldLayoutMk cId="3048697936" sldId="2147483662"/>
          </pc:sldLayoutMkLst>
          <pc:spChg chg="mod">
            <ac:chgData name="MAURICIO BUGARIN" userId="81adc2a73f161959" providerId="LiveId" clId="{12A8ECAE-D9A9-47F3-AE6B-998BAA2B2690}" dt="2023-10-12T01:27:35.320" v="0"/>
            <ac:spMkLst>
              <pc:docMk/>
              <pc:sldMasterMk cId="361703354" sldId="2147483660"/>
              <pc:sldLayoutMk cId="3048697936" sldId="2147483662"/>
              <ac:spMk id="3" creationId="{00000000-0000-0000-0000-000000000000}"/>
            </ac:spMkLst>
          </pc:spChg>
        </pc:sldLayoutChg>
        <pc:sldLayoutChg chg="modSp">
          <pc:chgData name="MAURICIO BUGARIN" userId="81adc2a73f161959" providerId="LiveId" clId="{12A8ECAE-D9A9-47F3-AE6B-998BAA2B2690}" dt="2023-10-12T01:27:35.320" v="0"/>
          <pc:sldLayoutMkLst>
            <pc:docMk/>
            <pc:sldMasterMk cId="1268801575" sldId="2147483668"/>
            <pc:sldLayoutMk cId="1034758745" sldId="2147483664"/>
          </pc:sldLayoutMkLst>
          <pc:spChg chg="mod">
            <ac:chgData name="MAURICIO BUGARIN" userId="81adc2a73f161959" providerId="LiveId" clId="{12A8ECAE-D9A9-47F3-AE6B-998BAA2B2690}" dt="2023-10-12T01:27:35.320" v="0"/>
            <ac:spMkLst>
              <pc:docMk/>
              <pc:sldMasterMk cId="1268801575" sldId="2147483668"/>
              <pc:sldLayoutMk cId="1034758745" sldId="2147483664"/>
              <ac:spMk id="3" creationId="{00000000-0000-0000-0000-000000000000}"/>
            </ac:spMkLst>
          </pc:spChg>
          <pc:spChg chg="mod">
            <ac:chgData name="MAURICIO BUGARIN" userId="81adc2a73f161959" providerId="LiveId" clId="{12A8ECAE-D9A9-47F3-AE6B-998BAA2B2690}" dt="2023-10-12T01:27:35.320" v="0"/>
            <ac:spMkLst>
              <pc:docMk/>
              <pc:sldMasterMk cId="1268801575" sldId="2147483668"/>
              <pc:sldLayoutMk cId="1034758745" sldId="2147483664"/>
              <ac:spMk id="4" creationId="{00000000-0000-0000-0000-000000000000}"/>
            </ac:spMkLst>
          </pc:spChg>
        </pc:sldLayoutChg>
      </pc:sldMasterChg>
      <pc:sldMasterChg chg="addSp delSp modSp mod modSldLayout">
        <pc:chgData name="MAURICIO BUGARIN" userId="81adc2a73f161959" providerId="LiveId" clId="{12A8ECAE-D9A9-47F3-AE6B-998BAA2B2690}" dt="2023-10-12T02:29:54.442" v="479" actId="1037"/>
        <pc:sldMasterMkLst>
          <pc:docMk/>
          <pc:sldMasterMk cId="1268801575" sldId="2147483668"/>
        </pc:sldMasterMkLst>
        <pc:spChg chg="mod">
          <ac:chgData name="MAURICIO BUGARIN" userId="81adc2a73f161959" providerId="LiveId" clId="{12A8ECAE-D9A9-47F3-AE6B-998BAA2B2690}" dt="2023-10-12T01:33:26.044" v="56" actId="1036"/>
          <ac:spMkLst>
            <pc:docMk/>
            <pc:sldMasterMk cId="1268801575" sldId="2147483668"/>
            <ac:spMk id="2" creationId="{00000000-0000-0000-0000-000000000000}"/>
          </ac:spMkLst>
        </pc:spChg>
        <pc:spChg chg="mod">
          <ac:chgData name="MAURICIO BUGARIN" userId="81adc2a73f161959" providerId="LiveId" clId="{12A8ECAE-D9A9-47F3-AE6B-998BAA2B2690}" dt="2023-10-12T02:15:28.945" v="413" actId="14100"/>
          <ac:spMkLst>
            <pc:docMk/>
            <pc:sldMasterMk cId="1268801575" sldId="2147483668"/>
            <ac:spMk id="3" creationId="{00000000-0000-0000-0000-000000000000}"/>
          </ac:spMkLst>
        </pc:spChg>
        <pc:spChg chg="del">
          <ac:chgData name="MAURICIO BUGARIN" userId="81adc2a73f161959" providerId="LiveId" clId="{12A8ECAE-D9A9-47F3-AE6B-998BAA2B2690}" dt="2023-10-12T01:28:56.321" v="5" actId="478"/>
          <ac:spMkLst>
            <pc:docMk/>
            <pc:sldMasterMk cId="1268801575" sldId="2147483668"/>
            <ac:spMk id="7" creationId="{5A5E1A88-93D0-6774-190E-A6CDC5809B1C}"/>
          </ac:spMkLst>
        </pc:spChg>
        <pc:spChg chg="add del mod">
          <ac:chgData name="MAURICIO BUGARIN" userId="81adc2a73f161959" providerId="LiveId" clId="{12A8ECAE-D9A9-47F3-AE6B-998BAA2B2690}" dt="2023-10-12T01:37:15.903" v="78" actId="1076"/>
          <ac:spMkLst>
            <pc:docMk/>
            <pc:sldMasterMk cId="1268801575" sldId="2147483668"/>
            <ac:spMk id="9" creationId="{98480EC6-0238-0AD2-030D-3BCD919B6DF1}"/>
          </ac:spMkLst>
        </pc:spChg>
        <pc:spChg chg="mod ord">
          <ac:chgData name="MAURICIO BUGARIN" userId="81adc2a73f161959" providerId="LiveId" clId="{12A8ECAE-D9A9-47F3-AE6B-998BAA2B2690}" dt="2023-10-12T02:17:36.101" v="440" actId="1037"/>
          <ac:spMkLst>
            <pc:docMk/>
            <pc:sldMasterMk cId="1268801575" sldId="2147483668"/>
            <ac:spMk id="14" creationId="{DEA26162-EB3F-8CB7-C07D-7D35D726B3FE}"/>
          </ac:spMkLst>
        </pc:spChg>
        <pc:spChg chg="del">
          <ac:chgData name="MAURICIO BUGARIN" userId="81adc2a73f161959" providerId="LiveId" clId="{12A8ECAE-D9A9-47F3-AE6B-998BAA2B2690}" dt="2023-10-12T01:29:11.688" v="11" actId="478"/>
          <ac:spMkLst>
            <pc:docMk/>
            <pc:sldMasterMk cId="1268801575" sldId="2147483668"/>
            <ac:spMk id="15" creationId="{F67DF026-725A-BC7C-B7FC-E4E4BF7B70E3}"/>
          </ac:spMkLst>
        </pc:spChg>
        <pc:spChg chg="add mod">
          <ac:chgData name="MAURICIO BUGARIN" userId="81adc2a73f161959" providerId="LiveId" clId="{12A8ECAE-D9A9-47F3-AE6B-998BAA2B2690}" dt="2023-10-12T02:05:19.854" v="269" actId="164"/>
          <ac:spMkLst>
            <pc:docMk/>
            <pc:sldMasterMk cId="1268801575" sldId="2147483668"/>
            <ac:spMk id="42" creationId="{F0F439DD-FCC4-DEF6-9EDF-E3F02A7FF83B}"/>
          </ac:spMkLst>
        </pc:spChg>
        <pc:spChg chg="add mod">
          <ac:chgData name="MAURICIO BUGARIN" userId="81adc2a73f161959" providerId="LiveId" clId="{12A8ECAE-D9A9-47F3-AE6B-998BAA2B2690}" dt="2023-10-12T02:05:19.854" v="269" actId="164"/>
          <ac:spMkLst>
            <pc:docMk/>
            <pc:sldMasterMk cId="1268801575" sldId="2147483668"/>
            <ac:spMk id="43" creationId="{D6C8F9CA-B9C1-9D56-7D76-E407A0B20692}"/>
          </ac:spMkLst>
        </pc:spChg>
        <pc:spChg chg="add mod">
          <ac:chgData name="MAURICIO BUGARIN" userId="81adc2a73f161959" providerId="LiveId" clId="{12A8ECAE-D9A9-47F3-AE6B-998BAA2B2690}" dt="2023-10-12T02:13:42.236" v="373" actId="1076"/>
          <ac:spMkLst>
            <pc:docMk/>
            <pc:sldMasterMk cId="1268801575" sldId="2147483668"/>
            <ac:spMk id="46" creationId="{D6FC3079-0D8B-8EA8-5606-F1742491DC79}"/>
          </ac:spMkLst>
        </pc:spChg>
        <pc:spChg chg="add mod">
          <ac:chgData name="MAURICIO BUGARIN" userId="81adc2a73f161959" providerId="LiveId" clId="{12A8ECAE-D9A9-47F3-AE6B-998BAA2B2690}" dt="2023-10-12T02:17:18.569" v="426" actId="1038"/>
          <ac:spMkLst>
            <pc:docMk/>
            <pc:sldMasterMk cId="1268801575" sldId="2147483668"/>
            <ac:spMk id="47" creationId="{24880CBB-831C-9B53-F80C-9F14A6C93DDB}"/>
          </ac:spMkLst>
        </pc:spChg>
        <pc:grpChg chg="add del mod">
          <ac:chgData name="MAURICIO BUGARIN" userId="81adc2a73f161959" providerId="LiveId" clId="{12A8ECAE-D9A9-47F3-AE6B-998BAA2B2690}" dt="2023-10-12T02:00:00.002" v="231" actId="165"/>
          <ac:grpSpMkLst>
            <pc:docMk/>
            <pc:sldMasterMk cId="1268801575" sldId="2147483668"/>
            <ac:grpSpMk id="32" creationId="{8A123758-84DB-09B8-EF8D-2FD4851689DA}"/>
          </ac:grpSpMkLst>
        </pc:grpChg>
        <pc:grpChg chg="add del mod topLvl">
          <ac:chgData name="MAURICIO BUGARIN" userId="81adc2a73f161959" providerId="LiveId" clId="{12A8ECAE-D9A9-47F3-AE6B-998BAA2B2690}" dt="2023-10-12T02:00:10.022" v="232" actId="165"/>
          <ac:grpSpMkLst>
            <pc:docMk/>
            <pc:sldMasterMk cId="1268801575" sldId="2147483668"/>
            <ac:grpSpMk id="37" creationId="{E326E95C-FF3B-CF81-3518-E0C0F182CC76}"/>
          </ac:grpSpMkLst>
        </pc:grpChg>
        <pc:grpChg chg="add mod">
          <ac:chgData name="MAURICIO BUGARIN" userId="81adc2a73f161959" providerId="LiveId" clId="{12A8ECAE-D9A9-47F3-AE6B-998BAA2B2690}" dt="2023-10-12T02:05:19.854" v="269" actId="164"/>
          <ac:grpSpMkLst>
            <pc:docMk/>
            <pc:sldMasterMk cId="1268801575" sldId="2147483668"/>
            <ac:grpSpMk id="40" creationId="{56632449-FC8E-5996-1EF3-7D7C3509D3E5}"/>
          </ac:grpSpMkLst>
        </pc:grpChg>
        <pc:grpChg chg="add del mod">
          <ac:chgData name="MAURICIO BUGARIN" userId="81adc2a73f161959" providerId="LiveId" clId="{12A8ECAE-D9A9-47F3-AE6B-998BAA2B2690}" dt="2023-10-12T02:09:02.470" v="304" actId="478"/>
          <ac:grpSpMkLst>
            <pc:docMk/>
            <pc:sldMasterMk cId="1268801575" sldId="2147483668"/>
            <ac:grpSpMk id="44" creationId="{19B0817A-F9D4-D161-13E1-A0824A1714A8}"/>
          </ac:grpSpMkLst>
        </pc:grpChg>
        <pc:picChg chg="add mod">
          <ac:chgData name="MAURICIO BUGARIN" userId="81adc2a73f161959" providerId="LiveId" clId="{12A8ECAE-D9A9-47F3-AE6B-998BAA2B2690}" dt="2023-10-12T02:29:54.442" v="479" actId="1037"/>
          <ac:picMkLst>
            <pc:docMk/>
            <pc:sldMasterMk cId="1268801575" sldId="2147483668"/>
            <ac:picMk id="7" creationId="{3431E0B3-617E-5071-B9D1-19FB57B26EA7}"/>
          </ac:picMkLst>
        </pc:picChg>
        <pc:picChg chg="del mod">
          <ac:chgData name="MAURICIO BUGARIN" userId="81adc2a73f161959" providerId="LiveId" clId="{12A8ECAE-D9A9-47F3-AE6B-998BAA2B2690}" dt="2023-10-12T01:28:50.155" v="4" actId="478"/>
          <ac:picMkLst>
            <pc:docMk/>
            <pc:sldMasterMk cId="1268801575" sldId="2147483668"/>
            <ac:picMk id="8" creationId="{34378145-0501-8207-A977-60F9692623B3}"/>
          </ac:picMkLst>
        </pc:picChg>
        <pc:picChg chg="del mod">
          <ac:chgData name="MAURICIO BUGARIN" userId="81adc2a73f161959" providerId="LiveId" clId="{12A8ECAE-D9A9-47F3-AE6B-998BAA2B2690}" dt="2023-10-12T01:29:03.449" v="9" actId="478"/>
          <ac:picMkLst>
            <pc:docMk/>
            <pc:sldMasterMk cId="1268801575" sldId="2147483668"/>
            <ac:picMk id="10" creationId="{553EC317-32F4-3ECF-0187-5DC44BCB3349}"/>
          </ac:picMkLst>
        </pc:picChg>
        <pc:picChg chg="del">
          <ac:chgData name="MAURICIO BUGARIN" userId="81adc2a73f161959" providerId="LiveId" clId="{12A8ECAE-D9A9-47F3-AE6B-998BAA2B2690}" dt="2023-10-12T01:29:05.305" v="10" actId="478"/>
          <ac:picMkLst>
            <pc:docMk/>
            <pc:sldMasterMk cId="1268801575" sldId="2147483668"/>
            <ac:picMk id="11" creationId="{29BCB697-10F5-816D-EF7B-17F6929E676F}"/>
          </ac:picMkLst>
        </pc:picChg>
        <pc:picChg chg="del">
          <ac:chgData name="MAURICIO BUGARIN" userId="81adc2a73f161959" providerId="LiveId" clId="{12A8ECAE-D9A9-47F3-AE6B-998BAA2B2690}" dt="2023-10-12T01:29:01.023" v="7" actId="478"/>
          <ac:picMkLst>
            <pc:docMk/>
            <pc:sldMasterMk cId="1268801575" sldId="2147483668"/>
            <ac:picMk id="12" creationId="{C7A0D4A3-D3E7-BA96-6513-249373887FC8}"/>
          </ac:picMkLst>
        </pc:picChg>
        <pc:picChg chg="del">
          <ac:chgData name="MAURICIO BUGARIN" userId="81adc2a73f161959" providerId="LiveId" clId="{12A8ECAE-D9A9-47F3-AE6B-998BAA2B2690}" dt="2023-10-12T01:28:59.439" v="6" actId="478"/>
          <ac:picMkLst>
            <pc:docMk/>
            <pc:sldMasterMk cId="1268801575" sldId="2147483668"/>
            <ac:picMk id="13" creationId="{A0368A7D-53E8-1001-66FF-D93C56BFFF00}"/>
          </ac:picMkLst>
        </pc:picChg>
        <pc:picChg chg="add del mod ord modCrop">
          <ac:chgData name="MAURICIO BUGARIN" userId="81adc2a73f161959" providerId="LiveId" clId="{12A8ECAE-D9A9-47F3-AE6B-998BAA2B2690}" dt="2023-10-12T01:36:56.475" v="74" actId="21"/>
          <ac:picMkLst>
            <pc:docMk/>
            <pc:sldMasterMk cId="1268801575" sldId="2147483668"/>
            <ac:picMk id="17" creationId="{48841F87-4E9F-DA42-4C2B-33CA3E4A82C0}"/>
          </ac:picMkLst>
        </pc:picChg>
        <pc:picChg chg="add mod ord">
          <ac:chgData name="MAURICIO BUGARIN" userId="81adc2a73f161959" providerId="LiveId" clId="{12A8ECAE-D9A9-47F3-AE6B-998BAA2B2690}" dt="2023-10-12T01:37:09.081" v="77" actId="167"/>
          <ac:picMkLst>
            <pc:docMk/>
            <pc:sldMasterMk cId="1268801575" sldId="2147483668"/>
            <ac:picMk id="18" creationId="{31989E80-C69A-4F79-DDD3-E1B93FCF6DCE}"/>
          </ac:picMkLst>
        </pc:picChg>
        <pc:picChg chg="add mod modCrop">
          <ac:chgData name="MAURICIO BUGARIN" userId="81adc2a73f161959" providerId="LiveId" clId="{12A8ECAE-D9A9-47F3-AE6B-998BAA2B2690}" dt="2023-10-12T02:15:13.269" v="410" actId="732"/>
          <ac:picMkLst>
            <pc:docMk/>
            <pc:sldMasterMk cId="1268801575" sldId="2147483668"/>
            <ac:picMk id="19" creationId="{FFCF92FF-551B-1741-876A-378B7D67369A}"/>
          </ac:picMkLst>
        </pc:picChg>
        <pc:picChg chg="add mod">
          <ac:chgData name="MAURICIO BUGARIN" userId="81adc2a73f161959" providerId="LiveId" clId="{12A8ECAE-D9A9-47F3-AE6B-998BAA2B2690}" dt="2023-10-12T02:17:36.101" v="440" actId="1037"/>
          <ac:picMkLst>
            <pc:docMk/>
            <pc:sldMasterMk cId="1268801575" sldId="2147483668"/>
            <ac:picMk id="21" creationId="{E752CC73-60C3-4AF5-6DF6-8B044D12724F}"/>
          </ac:picMkLst>
        </pc:picChg>
        <pc:picChg chg="add mod">
          <ac:chgData name="MAURICIO BUGARIN" userId="81adc2a73f161959" providerId="LiveId" clId="{12A8ECAE-D9A9-47F3-AE6B-998BAA2B2690}" dt="2023-10-12T02:17:36.101" v="440" actId="1037"/>
          <ac:picMkLst>
            <pc:docMk/>
            <pc:sldMasterMk cId="1268801575" sldId="2147483668"/>
            <ac:picMk id="23" creationId="{AA7A0D80-D64B-77B7-502F-597750E99076}"/>
          </ac:picMkLst>
        </pc:picChg>
        <pc:picChg chg="add del mod">
          <ac:chgData name="MAURICIO BUGARIN" userId="81adc2a73f161959" providerId="LiveId" clId="{12A8ECAE-D9A9-47F3-AE6B-998BAA2B2690}" dt="2023-10-12T02:28:58.861" v="469" actId="478"/>
          <ac:picMkLst>
            <pc:docMk/>
            <pc:sldMasterMk cId="1268801575" sldId="2147483668"/>
            <ac:picMk id="25" creationId="{ED28F85B-AF9F-4564-7227-B37497CE827A}"/>
          </ac:picMkLst>
        </pc:picChg>
        <pc:picChg chg="add mod">
          <ac:chgData name="MAURICIO BUGARIN" userId="81adc2a73f161959" providerId="LiveId" clId="{12A8ECAE-D9A9-47F3-AE6B-998BAA2B2690}" dt="2023-10-12T02:17:36.101" v="440" actId="1037"/>
          <ac:picMkLst>
            <pc:docMk/>
            <pc:sldMasterMk cId="1268801575" sldId="2147483668"/>
            <ac:picMk id="27" creationId="{21D4C190-1633-9BFA-1B0D-A212B09EE321}"/>
          </ac:picMkLst>
        </pc:picChg>
        <pc:picChg chg="add mod">
          <ac:chgData name="MAURICIO BUGARIN" userId="81adc2a73f161959" providerId="LiveId" clId="{12A8ECAE-D9A9-47F3-AE6B-998BAA2B2690}" dt="2023-10-12T02:18:51.786" v="464" actId="1035"/>
          <ac:picMkLst>
            <pc:docMk/>
            <pc:sldMasterMk cId="1268801575" sldId="2147483668"/>
            <ac:picMk id="29" creationId="{EE8F1B02-6E7A-3F29-3CD4-B170B686BFF7}"/>
          </ac:picMkLst>
        </pc:picChg>
        <pc:picChg chg="add mod modCrop">
          <ac:chgData name="MAURICIO BUGARIN" userId="81adc2a73f161959" providerId="LiveId" clId="{12A8ECAE-D9A9-47F3-AE6B-998BAA2B2690}" dt="2023-10-12T02:17:18.569" v="426" actId="1038"/>
          <ac:picMkLst>
            <pc:docMk/>
            <pc:sldMasterMk cId="1268801575" sldId="2147483668"/>
            <ac:picMk id="31" creationId="{596388A8-A082-87F4-2DC7-5D57D5C68630}"/>
          </ac:picMkLst>
        </pc:picChg>
        <pc:picChg chg="add mod topLvl">
          <ac:chgData name="MAURICIO BUGARIN" userId="81adc2a73f161959" providerId="LiveId" clId="{12A8ECAE-D9A9-47F3-AE6B-998BAA2B2690}" dt="2023-10-12T02:01:51.193" v="246" actId="1076"/>
          <ac:picMkLst>
            <pc:docMk/>
            <pc:sldMasterMk cId="1268801575" sldId="2147483668"/>
            <ac:picMk id="33" creationId="{034E052E-604F-5644-842E-C8FAB248742D}"/>
          </ac:picMkLst>
        </pc:picChg>
        <pc:picChg chg="add mod topLvl">
          <ac:chgData name="MAURICIO BUGARIN" userId="81adc2a73f161959" providerId="LiveId" clId="{12A8ECAE-D9A9-47F3-AE6B-998BAA2B2690}" dt="2023-10-12T02:01:51.193" v="246" actId="1076"/>
          <ac:picMkLst>
            <pc:docMk/>
            <pc:sldMasterMk cId="1268801575" sldId="2147483668"/>
            <ac:picMk id="34" creationId="{B4E4FAD7-B480-164A-90C1-F06B570A06D8}"/>
          </ac:picMkLst>
        </pc:picChg>
        <pc:picChg chg="add mod topLvl">
          <ac:chgData name="MAURICIO BUGARIN" userId="81adc2a73f161959" providerId="LiveId" clId="{12A8ECAE-D9A9-47F3-AE6B-998BAA2B2690}" dt="2023-10-12T02:01:51.193" v="246" actId="1076"/>
          <ac:picMkLst>
            <pc:docMk/>
            <pc:sldMasterMk cId="1268801575" sldId="2147483668"/>
            <ac:picMk id="35" creationId="{20C2DBC1-2C6C-E246-BF4B-FB11AD9A5DF6}"/>
          </ac:picMkLst>
        </pc:picChg>
        <pc:picChg chg="add mod topLvl">
          <ac:chgData name="MAURICIO BUGARIN" userId="81adc2a73f161959" providerId="LiveId" clId="{12A8ECAE-D9A9-47F3-AE6B-998BAA2B2690}" dt="2023-10-12T02:01:51.193" v="246" actId="1076"/>
          <ac:picMkLst>
            <pc:docMk/>
            <pc:sldMasterMk cId="1268801575" sldId="2147483668"/>
            <ac:picMk id="36" creationId="{B3888458-4370-CF4C-A1C3-867F23588AFF}"/>
          </ac:picMkLst>
        </pc:picChg>
        <pc:picChg chg="add mod topLvl">
          <ac:chgData name="MAURICIO BUGARIN" userId="81adc2a73f161959" providerId="LiveId" clId="{12A8ECAE-D9A9-47F3-AE6B-998BAA2B2690}" dt="2023-10-12T02:01:51.193" v="246" actId="1076"/>
          <ac:picMkLst>
            <pc:docMk/>
            <pc:sldMasterMk cId="1268801575" sldId="2147483668"/>
            <ac:picMk id="38" creationId="{9CB0231C-0442-89BE-800E-12D8B069274E}"/>
          </ac:picMkLst>
        </pc:picChg>
        <pc:picChg chg="add mod topLvl">
          <ac:chgData name="MAURICIO BUGARIN" userId="81adc2a73f161959" providerId="LiveId" clId="{12A8ECAE-D9A9-47F3-AE6B-998BAA2B2690}" dt="2023-10-12T02:01:51.193" v="246" actId="1076"/>
          <ac:picMkLst>
            <pc:docMk/>
            <pc:sldMasterMk cId="1268801575" sldId="2147483668"/>
            <ac:picMk id="39" creationId="{888A5605-BF45-DC94-FAE5-6B6EF914E533}"/>
          </ac:picMkLst>
        </pc:picChg>
        <pc:picChg chg="add del mod">
          <ac:chgData name="MAURICIO BUGARIN" userId="81adc2a73f161959" providerId="LiveId" clId="{12A8ECAE-D9A9-47F3-AE6B-998BAA2B2690}" dt="2023-10-12T02:05:39.510" v="272" actId="478"/>
          <ac:picMkLst>
            <pc:docMk/>
            <pc:sldMasterMk cId="1268801575" sldId="2147483668"/>
            <ac:picMk id="41" creationId="{BD7D22B3-1486-73AE-A790-6F0828096110}"/>
          </ac:picMkLst>
        </pc:picChg>
        <pc:picChg chg="add mod">
          <ac:chgData name="MAURICIO BUGARIN" userId="81adc2a73f161959" providerId="LiveId" clId="{12A8ECAE-D9A9-47F3-AE6B-998BAA2B2690}" dt="2023-10-12T02:07:37.351" v="289" actId="1076"/>
          <ac:picMkLst>
            <pc:docMk/>
            <pc:sldMasterMk cId="1268801575" sldId="2147483668"/>
            <ac:picMk id="45" creationId="{AB50D472-7263-83D4-B089-BEB9E68514CE}"/>
          </ac:picMkLst>
        </pc:picChg>
        <pc:sldLayoutChg chg="addSp delSp modSp mod">
          <pc:chgData name="MAURICIO BUGARIN" userId="81adc2a73f161959" providerId="LiveId" clId="{12A8ECAE-D9A9-47F3-AE6B-998BAA2B2690}" dt="2023-10-12T02:06:17.642" v="278" actId="478"/>
          <pc:sldLayoutMkLst>
            <pc:docMk/>
            <pc:sldMasterMk cId="1268801575" sldId="2147483668"/>
            <pc:sldLayoutMk cId="2043099689" sldId="2147483669"/>
          </pc:sldLayoutMkLst>
          <pc:spChg chg="add del">
            <ac:chgData name="MAURICIO BUGARIN" userId="81adc2a73f161959" providerId="LiveId" clId="{12A8ECAE-D9A9-47F3-AE6B-998BAA2B2690}" dt="2023-10-12T02:06:17.642" v="278" actId="478"/>
            <ac:spMkLst>
              <pc:docMk/>
              <pc:sldMasterMk cId="1268801575" sldId="2147483668"/>
              <pc:sldLayoutMk cId="2043099689" sldId="2147483669"/>
              <ac:spMk id="4" creationId="{00000000-0000-0000-0000-000000000000}"/>
            </ac:spMkLst>
          </pc:spChg>
          <pc:spChg chg="add del mod">
            <ac:chgData name="MAURICIO BUGARIN" userId="81adc2a73f161959" providerId="LiveId" clId="{12A8ECAE-D9A9-47F3-AE6B-998BAA2B2690}" dt="2023-10-12T02:06:08.343" v="276" actId="478"/>
            <ac:spMkLst>
              <pc:docMk/>
              <pc:sldMasterMk cId="1268801575" sldId="2147483668"/>
              <pc:sldLayoutMk cId="2043099689" sldId="2147483669"/>
              <ac:spMk id="5" creationId="{00000000-0000-0000-0000-000000000000}"/>
            </ac:spMkLst>
          </pc:spChg>
          <pc:spChg chg="add del">
            <ac:chgData name="MAURICIO BUGARIN" userId="81adc2a73f161959" providerId="LiveId" clId="{12A8ECAE-D9A9-47F3-AE6B-998BAA2B2690}" dt="2023-10-12T02:06:13.609" v="277" actId="478"/>
            <ac:spMkLst>
              <pc:docMk/>
              <pc:sldMasterMk cId="1268801575" sldId="2147483668"/>
              <pc:sldLayoutMk cId="2043099689" sldId="2147483669"/>
              <ac:spMk id="6" creationId="{00000000-0000-0000-0000-000000000000}"/>
            </ac:spMkLst>
          </pc:spChg>
        </pc:sldLayoutChg>
        <pc:sldLayoutChg chg="modSp mod">
          <pc:chgData name="MAURICIO BUGARIN" userId="81adc2a73f161959" providerId="LiveId" clId="{12A8ECAE-D9A9-47F3-AE6B-998BAA2B2690}" dt="2023-10-12T02:06:33.157" v="279" actId="1076"/>
          <pc:sldLayoutMkLst>
            <pc:docMk/>
            <pc:sldMasterMk cId="1268801575" sldId="2147483668"/>
            <pc:sldLayoutMk cId="2106567240" sldId="2147483671"/>
          </pc:sldLayoutMkLst>
          <pc:spChg chg="mod">
            <ac:chgData name="MAURICIO BUGARIN" userId="81adc2a73f161959" providerId="LiveId" clId="{12A8ECAE-D9A9-47F3-AE6B-998BAA2B2690}" dt="2023-10-12T02:06:33.157" v="279" actId="1076"/>
            <ac:spMkLst>
              <pc:docMk/>
              <pc:sldMasterMk cId="1268801575" sldId="2147483668"/>
              <pc:sldLayoutMk cId="2106567240" sldId="2147483671"/>
              <ac:spMk id="3" creationId="{00000000-0000-0000-0000-000000000000}"/>
            </ac:spMkLst>
          </pc:spChg>
        </pc:sldLayoutChg>
        <pc:sldLayoutChg chg="delSp mod">
          <pc:chgData name="MAURICIO BUGARIN" userId="81adc2a73f161959" providerId="LiveId" clId="{12A8ECAE-D9A9-47F3-AE6B-998BAA2B2690}" dt="2023-10-12T02:06:47.124" v="281" actId="478"/>
          <pc:sldLayoutMkLst>
            <pc:docMk/>
            <pc:sldMasterMk cId="1268801575" sldId="2147483668"/>
            <pc:sldLayoutMk cId="899393628" sldId="2147483672"/>
          </pc:sldLayoutMkLst>
          <pc:spChg chg="del">
            <ac:chgData name="MAURICIO BUGARIN" userId="81adc2a73f161959" providerId="LiveId" clId="{12A8ECAE-D9A9-47F3-AE6B-998BAA2B2690}" dt="2023-10-12T02:06:47.124" v="281" actId="478"/>
            <ac:spMkLst>
              <pc:docMk/>
              <pc:sldMasterMk cId="1268801575" sldId="2147483668"/>
              <pc:sldLayoutMk cId="899393628" sldId="2147483672"/>
              <ac:spMk id="5" creationId="{00000000-0000-0000-0000-000000000000}"/>
            </ac:spMkLst>
          </pc:spChg>
          <pc:spChg chg="del">
            <ac:chgData name="MAURICIO BUGARIN" userId="81adc2a73f161959" providerId="LiveId" clId="{12A8ECAE-D9A9-47F3-AE6B-998BAA2B2690}" dt="2023-10-12T02:06:41.975" v="280" actId="478"/>
            <ac:spMkLst>
              <pc:docMk/>
              <pc:sldMasterMk cId="1268801575" sldId="2147483668"/>
              <pc:sldLayoutMk cId="899393628" sldId="2147483672"/>
              <ac:spMk id="6" creationId="{00000000-0000-0000-0000-000000000000}"/>
            </ac:spMkLst>
          </pc:spChg>
        </pc:sldLayoutChg>
      </pc:sldMasterChg>
    </pc:docChg>
  </pc:docChgLst>
  <pc:docChgLst>
    <pc:chgData name="MAURICIO BUGARIN" userId="81adc2a73f161959" providerId="LiveId" clId="{D940F481-C1A6-4AD2-B119-A80CFF642440}"/>
    <pc:docChg chg="undo redo custSel addSld delSld modSld modMainMaster">
      <pc:chgData name="MAURICIO BUGARIN" userId="81adc2a73f161959" providerId="LiveId" clId="{D940F481-C1A6-4AD2-B119-A80CFF642440}" dt="2023-10-10T13:48:33.800" v="348" actId="680"/>
      <pc:docMkLst>
        <pc:docMk/>
      </pc:docMkLst>
      <pc:sldChg chg="new">
        <pc:chgData name="MAURICIO BUGARIN" userId="81adc2a73f161959" providerId="LiveId" clId="{D940F481-C1A6-4AD2-B119-A80CFF642440}" dt="2023-10-10T13:48:28.784" v="346" actId="680"/>
        <pc:sldMkLst>
          <pc:docMk/>
          <pc:sldMk cId="1638246070" sldId="256"/>
        </pc:sldMkLst>
      </pc:sldChg>
      <pc:sldChg chg="add del">
        <pc:chgData name="MAURICIO BUGARIN" userId="81adc2a73f161959" providerId="LiveId" clId="{D940F481-C1A6-4AD2-B119-A80CFF642440}" dt="2023-10-10T12:59:25.210" v="76" actId="47"/>
        <pc:sldMkLst>
          <pc:docMk/>
          <pc:sldMk cId="1849824514" sldId="256"/>
        </pc:sldMkLst>
      </pc:sldChg>
      <pc:sldChg chg="add del">
        <pc:chgData name="MAURICIO BUGARIN" userId="81adc2a73f161959" providerId="LiveId" clId="{D940F481-C1A6-4AD2-B119-A80CFF642440}" dt="2023-10-10T12:59:25.438" v="77" actId="47"/>
        <pc:sldMkLst>
          <pc:docMk/>
          <pc:sldMk cId="2038903259" sldId="257"/>
        </pc:sldMkLst>
      </pc:sldChg>
      <pc:sldChg chg="new">
        <pc:chgData name="MAURICIO BUGARIN" userId="81adc2a73f161959" providerId="LiveId" clId="{D940F481-C1A6-4AD2-B119-A80CFF642440}" dt="2023-10-10T13:48:32.070" v="347" actId="680"/>
        <pc:sldMkLst>
          <pc:docMk/>
          <pc:sldMk cId="3058236224" sldId="257"/>
        </pc:sldMkLst>
      </pc:sldChg>
      <pc:sldChg chg="add del">
        <pc:chgData name="MAURICIO BUGARIN" userId="81adc2a73f161959" providerId="LiveId" clId="{D940F481-C1A6-4AD2-B119-A80CFF642440}" dt="2023-10-10T12:59:25.881" v="78" actId="47"/>
        <pc:sldMkLst>
          <pc:docMk/>
          <pc:sldMk cId="349967028" sldId="258"/>
        </pc:sldMkLst>
      </pc:sldChg>
      <pc:sldChg chg="new">
        <pc:chgData name="MAURICIO BUGARIN" userId="81adc2a73f161959" providerId="LiveId" clId="{D940F481-C1A6-4AD2-B119-A80CFF642440}" dt="2023-10-10T13:48:33.800" v="348" actId="680"/>
        <pc:sldMkLst>
          <pc:docMk/>
          <pc:sldMk cId="2647230793" sldId="258"/>
        </pc:sldMkLst>
      </pc:sldChg>
      <pc:sldChg chg="add del">
        <pc:chgData name="MAURICIO BUGARIN" userId="81adc2a73f161959" providerId="LiveId" clId="{D940F481-C1A6-4AD2-B119-A80CFF642440}" dt="2023-10-10T12:59:26.074" v="79" actId="47"/>
        <pc:sldMkLst>
          <pc:docMk/>
          <pc:sldMk cId="3955647755" sldId="259"/>
        </pc:sldMkLst>
      </pc:sldChg>
      <pc:sldChg chg="add del">
        <pc:chgData name="MAURICIO BUGARIN" userId="81adc2a73f161959" providerId="LiveId" clId="{D940F481-C1A6-4AD2-B119-A80CFF642440}" dt="2023-10-10T12:59:26.385" v="80" actId="47"/>
        <pc:sldMkLst>
          <pc:docMk/>
          <pc:sldMk cId="1536376499" sldId="260"/>
        </pc:sldMkLst>
      </pc:sldChg>
      <pc:sldChg chg="add del">
        <pc:chgData name="MAURICIO BUGARIN" userId="81adc2a73f161959" providerId="LiveId" clId="{D940F481-C1A6-4AD2-B119-A80CFF642440}" dt="2023-10-10T12:59:26.729" v="81" actId="47"/>
        <pc:sldMkLst>
          <pc:docMk/>
          <pc:sldMk cId="3654589605" sldId="261"/>
        </pc:sldMkLst>
      </pc:sldChg>
      <pc:sldChg chg="add del">
        <pc:chgData name="MAURICIO BUGARIN" userId="81adc2a73f161959" providerId="LiveId" clId="{D940F481-C1A6-4AD2-B119-A80CFF642440}" dt="2023-10-10T12:59:27.013" v="82" actId="47"/>
        <pc:sldMkLst>
          <pc:docMk/>
          <pc:sldMk cId="3319041821" sldId="262"/>
        </pc:sldMkLst>
      </pc:sldChg>
      <pc:sldChg chg="add del">
        <pc:chgData name="MAURICIO BUGARIN" userId="81adc2a73f161959" providerId="LiveId" clId="{D940F481-C1A6-4AD2-B119-A80CFF642440}" dt="2023-10-10T12:59:22.289" v="56" actId="47"/>
        <pc:sldMkLst>
          <pc:docMk/>
          <pc:sldMk cId="1342177090" sldId="273"/>
        </pc:sldMkLst>
      </pc:sldChg>
      <pc:sldChg chg="add del">
        <pc:chgData name="MAURICIO BUGARIN" userId="81adc2a73f161959" providerId="LiveId" clId="{D940F481-C1A6-4AD2-B119-A80CFF642440}" dt="2023-10-10T12:59:24.536" v="71" actId="47"/>
        <pc:sldMkLst>
          <pc:docMk/>
          <pc:sldMk cId="1198841870" sldId="274"/>
        </pc:sldMkLst>
      </pc:sldChg>
      <pc:sldChg chg="add del">
        <pc:chgData name="MAURICIO BUGARIN" userId="81adc2a73f161959" providerId="LiveId" clId="{D940F481-C1A6-4AD2-B119-A80CFF642440}" dt="2023-10-10T12:59:24.481" v="69" actId="47"/>
        <pc:sldMkLst>
          <pc:docMk/>
          <pc:sldMk cId="378042970" sldId="275"/>
        </pc:sldMkLst>
      </pc:sldChg>
      <pc:sldChg chg="add del">
        <pc:chgData name="MAURICIO BUGARIN" userId="81adc2a73f161959" providerId="LiveId" clId="{D940F481-C1A6-4AD2-B119-A80CFF642440}" dt="2023-10-10T12:59:24.584" v="72" actId="47"/>
        <pc:sldMkLst>
          <pc:docMk/>
          <pc:sldMk cId="1990108482" sldId="276"/>
        </pc:sldMkLst>
      </pc:sldChg>
      <pc:sldChg chg="add del">
        <pc:chgData name="MAURICIO BUGARIN" userId="81adc2a73f161959" providerId="LiveId" clId="{D940F481-C1A6-4AD2-B119-A80CFF642440}" dt="2023-10-10T12:59:25.022" v="75" actId="47"/>
        <pc:sldMkLst>
          <pc:docMk/>
          <pc:sldMk cId="3219518442" sldId="277"/>
        </pc:sldMkLst>
      </pc:sldChg>
      <pc:sldChg chg="add del">
        <pc:chgData name="MAURICIO BUGARIN" userId="81adc2a73f161959" providerId="LiveId" clId="{D940F481-C1A6-4AD2-B119-A80CFF642440}" dt="2023-10-10T12:59:24.504" v="70" actId="47"/>
        <pc:sldMkLst>
          <pc:docMk/>
          <pc:sldMk cId="1073259976" sldId="278"/>
        </pc:sldMkLst>
      </pc:sldChg>
      <pc:sldChg chg="add del">
        <pc:chgData name="MAURICIO BUGARIN" userId="81adc2a73f161959" providerId="LiveId" clId="{D940F481-C1A6-4AD2-B119-A80CFF642440}" dt="2023-10-10T12:59:22.538" v="57" actId="47"/>
        <pc:sldMkLst>
          <pc:docMk/>
          <pc:sldMk cId="1033301134" sldId="279"/>
        </pc:sldMkLst>
      </pc:sldChg>
      <pc:sldChg chg="add del">
        <pc:chgData name="MAURICIO BUGARIN" userId="81adc2a73f161959" providerId="LiveId" clId="{D940F481-C1A6-4AD2-B119-A80CFF642440}" dt="2023-10-10T12:59:23.513" v="61" actId="47"/>
        <pc:sldMkLst>
          <pc:docMk/>
          <pc:sldMk cId="608502243" sldId="280"/>
        </pc:sldMkLst>
      </pc:sldChg>
      <pc:sldChg chg="add del">
        <pc:chgData name="MAURICIO BUGARIN" userId="81adc2a73f161959" providerId="LiveId" clId="{D940F481-C1A6-4AD2-B119-A80CFF642440}" dt="2023-10-10T12:59:23.992" v="62" actId="47"/>
        <pc:sldMkLst>
          <pc:docMk/>
          <pc:sldMk cId="14086703" sldId="281"/>
        </pc:sldMkLst>
      </pc:sldChg>
      <pc:sldChg chg="add del">
        <pc:chgData name="MAURICIO BUGARIN" userId="81adc2a73f161959" providerId="LiveId" clId="{D940F481-C1A6-4AD2-B119-A80CFF642440}" dt="2023-10-10T12:59:22.601" v="58" actId="47"/>
        <pc:sldMkLst>
          <pc:docMk/>
          <pc:sldMk cId="2156119777" sldId="282"/>
        </pc:sldMkLst>
      </pc:sldChg>
      <pc:sldChg chg="add del">
        <pc:chgData name="MAURICIO BUGARIN" userId="81adc2a73f161959" providerId="LiveId" clId="{D940F481-C1A6-4AD2-B119-A80CFF642440}" dt="2023-10-10T12:59:22.661" v="59" actId="47"/>
        <pc:sldMkLst>
          <pc:docMk/>
          <pc:sldMk cId="413681094" sldId="283"/>
        </pc:sldMkLst>
      </pc:sldChg>
      <pc:sldChg chg="add del">
        <pc:chgData name="MAURICIO BUGARIN" userId="81adc2a73f161959" providerId="LiveId" clId="{D940F481-C1A6-4AD2-B119-A80CFF642440}" dt="2023-10-10T12:59:22.987" v="60" actId="47"/>
        <pc:sldMkLst>
          <pc:docMk/>
          <pc:sldMk cId="3264885417" sldId="284"/>
        </pc:sldMkLst>
      </pc:sldChg>
      <pc:sldChg chg="add del">
        <pc:chgData name="MAURICIO BUGARIN" userId="81adc2a73f161959" providerId="LiveId" clId="{D940F481-C1A6-4AD2-B119-A80CFF642440}" dt="2023-10-10T12:59:24.291" v="63" actId="47"/>
        <pc:sldMkLst>
          <pc:docMk/>
          <pc:sldMk cId="44963662" sldId="285"/>
        </pc:sldMkLst>
      </pc:sldChg>
      <pc:sldChg chg="add del">
        <pc:chgData name="MAURICIO BUGARIN" userId="81adc2a73f161959" providerId="LiveId" clId="{D940F481-C1A6-4AD2-B119-A80CFF642440}" dt="2023-10-10T12:59:24.324" v="64" actId="47"/>
        <pc:sldMkLst>
          <pc:docMk/>
          <pc:sldMk cId="1487456916" sldId="286"/>
        </pc:sldMkLst>
      </pc:sldChg>
      <pc:sldChg chg="add del">
        <pc:chgData name="MAURICIO BUGARIN" userId="81adc2a73f161959" providerId="LiveId" clId="{D940F481-C1A6-4AD2-B119-A80CFF642440}" dt="2023-10-10T12:59:24.358" v="65" actId="47"/>
        <pc:sldMkLst>
          <pc:docMk/>
          <pc:sldMk cId="631835002" sldId="287"/>
        </pc:sldMkLst>
      </pc:sldChg>
      <pc:sldChg chg="modSp del mod">
        <pc:chgData name="MAURICIO BUGARIN" userId="81adc2a73f161959" providerId="LiveId" clId="{D940F481-C1A6-4AD2-B119-A80CFF642440}" dt="2023-10-10T13:28:45.604" v="234" actId="47"/>
        <pc:sldMkLst>
          <pc:docMk/>
          <pc:sldMk cId="2665047516" sldId="288"/>
        </pc:sldMkLst>
        <pc:picChg chg="mod">
          <ac:chgData name="MAURICIO BUGARIN" userId="81adc2a73f161959" providerId="LiveId" clId="{D940F481-C1A6-4AD2-B119-A80CFF642440}" dt="2023-10-10T12:59:27.033" v="83" actId="1076"/>
          <ac:picMkLst>
            <pc:docMk/>
            <pc:sldMk cId="2665047516" sldId="288"/>
            <ac:picMk id="6" creationId="{4CFD4566-4C84-2573-1583-2811EDB550E5}"/>
          </ac:picMkLst>
        </pc:picChg>
      </pc:sldChg>
      <pc:sldChg chg="add del">
        <pc:chgData name="MAURICIO BUGARIN" userId="81adc2a73f161959" providerId="LiveId" clId="{D940F481-C1A6-4AD2-B119-A80CFF642440}" dt="2023-10-10T12:59:24.442" v="68" actId="47"/>
        <pc:sldMkLst>
          <pc:docMk/>
          <pc:sldMk cId="1826259126" sldId="289"/>
        </pc:sldMkLst>
      </pc:sldChg>
      <pc:sldChg chg="addSp delSp modSp add del mod">
        <pc:chgData name="MAURICIO BUGARIN" userId="81adc2a73f161959" providerId="LiveId" clId="{D940F481-C1A6-4AD2-B119-A80CFF642440}" dt="2023-10-10T13:48:26.153" v="345" actId="47"/>
        <pc:sldMkLst>
          <pc:docMk/>
          <pc:sldMk cId="2317780806" sldId="289"/>
        </pc:sldMkLst>
        <pc:spChg chg="mod">
          <ac:chgData name="MAURICIO BUGARIN" userId="81adc2a73f161959" providerId="LiveId" clId="{D940F481-C1A6-4AD2-B119-A80CFF642440}" dt="2023-10-10T13:31:52.453" v="245" actId="14100"/>
          <ac:spMkLst>
            <pc:docMk/>
            <pc:sldMk cId="2317780806" sldId="289"/>
            <ac:spMk id="2" creationId="{35C199EF-F8F1-467D-A24C-22C40B15DD6B}"/>
          </ac:spMkLst>
        </pc:spChg>
        <pc:spChg chg="mod">
          <ac:chgData name="MAURICIO BUGARIN" userId="81adc2a73f161959" providerId="LiveId" clId="{D940F481-C1A6-4AD2-B119-A80CFF642440}" dt="2023-10-10T13:31:57.297" v="246" actId="14100"/>
          <ac:spMkLst>
            <pc:docMk/>
            <pc:sldMk cId="2317780806" sldId="289"/>
            <ac:spMk id="4" creationId="{F9536BB5-5634-8254-0B89-F27554823B93}"/>
          </ac:spMkLst>
        </pc:spChg>
        <pc:spChg chg="add mod">
          <ac:chgData name="MAURICIO BUGARIN" userId="81adc2a73f161959" providerId="LiveId" clId="{D940F481-C1A6-4AD2-B119-A80CFF642440}" dt="2023-10-10T13:28:20.097" v="229" actId="20577"/>
          <ac:spMkLst>
            <pc:docMk/>
            <pc:sldMk cId="2317780806" sldId="289"/>
            <ac:spMk id="15" creationId="{22770F33-AF47-C5AF-0733-CFEC1418B1BB}"/>
          </ac:spMkLst>
        </pc:spChg>
        <pc:picChg chg="del">
          <ac:chgData name="MAURICIO BUGARIN" userId="81adc2a73f161959" providerId="LiveId" clId="{D940F481-C1A6-4AD2-B119-A80CFF642440}" dt="2023-10-10T13:06:30.199" v="85" actId="478"/>
          <ac:picMkLst>
            <pc:docMk/>
            <pc:sldMk cId="2317780806" sldId="289"/>
            <ac:picMk id="6" creationId="{4CFD4566-4C84-2573-1583-2811EDB550E5}"/>
          </ac:picMkLst>
        </pc:picChg>
        <pc:picChg chg="add del mod modCrop">
          <ac:chgData name="MAURICIO BUGARIN" userId="81adc2a73f161959" providerId="LiveId" clId="{D940F481-C1A6-4AD2-B119-A80CFF642440}" dt="2023-10-10T13:20:48.462" v="143" actId="478"/>
          <ac:picMkLst>
            <pc:docMk/>
            <pc:sldMk cId="2317780806" sldId="289"/>
            <ac:picMk id="7" creationId="{30E589CE-83CC-494F-5760-3EC8D641A030}"/>
          </ac:picMkLst>
        </pc:picChg>
        <pc:picChg chg="del mod">
          <ac:chgData name="MAURICIO BUGARIN" userId="81adc2a73f161959" providerId="LiveId" clId="{D940F481-C1A6-4AD2-B119-A80CFF642440}" dt="2023-10-10T13:06:31.860" v="87" actId="478"/>
          <ac:picMkLst>
            <pc:docMk/>
            <pc:sldMk cId="2317780806" sldId="289"/>
            <ac:picMk id="8" creationId="{761C210A-B820-36C6-0E49-F7A8BDF8F19A}"/>
          </ac:picMkLst>
        </pc:picChg>
        <pc:picChg chg="add del mod modCrop">
          <ac:chgData name="MAURICIO BUGARIN" userId="81adc2a73f161959" providerId="LiveId" clId="{D940F481-C1A6-4AD2-B119-A80CFF642440}" dt="2023-10-10T13:20:21.124" v="113" actId="478"/>
          <ac:picMkLst>
            <pc:docMk/>
            <pc:sldMk cId="2317780806" sldId="289"/>
            <ac:picMk id="10" creationId="{A6E88010-1E06-8D4C-2272-178481413D99}"/>
          </ac:picMkLst>
        </pc:picChg>
        <pc:picChg chg="add mod modCrop">
          <ac:chgData name="MAURICIO BUGARIN" userId="81adc2a73f161959" providerId="LiveId" clId="{D940F481-C1A6-4AD2-B119-A80CFF642440}" dt="2023-10-10T13:26:13.638" v="196" actId="14100"/>
          <ac:picMkLst>
            <pc:docMk/>
            <pc:sldMk cId="2317780806" sldId="289"/>
            <ac:picMk id="12" creationId="{BA71F806-0744-3820-62A8-E656F5DE9E45}"/>
          </ac:picMkLst>
        </pc:picChg>
        <pc:picChg chg="add mod modCrop">
          <ac:chgData name="MAURICIO BUGARIN" userId="81adc2a73f161959" providerId="LiveId" clId="{D940F481-C1A6-4AD2-B119-A80CFF642440}" dt="2023-10-10T13:26:57.879" v="208" actId="14100"/>
          <ac:picMkLst>
            <pc:docMk/>
            <pc:sldMk cId="2317780806" sldId="289"/>
            <ac:picMk id="14" creationId="{EB582BF4-1784-8910-6AE6-2EF8E07BB084}"/>
          </ac:picMkLst>
        </pc:picChg>
        <pc:picChg chg="mod">
          <ac:chgData name="MAURICIO BUGARIN" userId="81adc2a73f161959" providerId="LiveId" clId="{D940F481-C1A6-4AD2-B119-A80CFF642440}" dt="2023-10-10T13:25:00.358" v="183" actId="1038"/>
          <ac:picMkLst>
            <pc:docMk/>
            <pc:sldMk cId="2317780806" sldId="289"/>
            <ac:picMk id="19" creationId="{2F741B18-E0E8-51AD-56A5-60D62A99F767}"/>
          </ac:picMkLst>
        </pc:picChg>
        <pc:picChg chg="mod">
          <ac:chgData name="MAURICIO BUGARIN" userId="81adc2a73f161959" providerId="LiveId" clId="{D940F481-C1A6-4AD2-B119-A80CFF642440}" dt="2023-10-10T13:25:15.220" v="184" actId="14100"/>
          <ac:picMkLst>
            <pc:docMk/>
            <pc:sldMk cId="2317780806" sldId="289"/>
            <ac:picMk id="27" creationId="{EAFCC239-1DE1-4CF2-544A-5A6357330DA6}"/>
          </ac:picMkLst>
        </pc:picChg>
      </pc:sldChg>
      <pc:sldChg chg="new del">
        <pc:chgData name="MAURICIO BUGARIN" userId="81adc2a73f161959" providerId="LiveId" clId="{D940F481-C1A6-4AD2-B119-A80CFF642440}" dt="2023-10-10T13:48:24.036" v="344" actId="47"/>
        <pc:sldMkLst>
          <pc:docMk/>
          <pc:sldMk cId="81984897" sldId="290"/>
        </pc:sldMkLst>
      </pc:sldChg>
      <pc:sldChg chg="new del">
        <pc:chgData name="MAURICIO BUGARIN" userId="81adc2a73f161959" providerId="LiveId" clId="{D940F481-C1A6-4AD2-B119-A80CFF642440}" dt="2023-10-10T13:43:18.594" v="324" actId="47"/>
        <pc:sldMkLst>
          <pc:docMk/>
          <pc:sldMk cId="1069171873" sldId="290"/>
        </pc:sldMkLst>
      </pc:sldChg>
      <pc:sldChg chg="new del">
        <pc:chgData name="MAURICIO BUGARIN" userId="81adc2a73f161959" providerId="LiveId" clId="{D940F481-C1A6-4AD2-B119-A80CFF642440}" dt="2023-10-10T13:43:31.319" v="328" actId="680"/>
        <pc:sldMkLst>
          <pc:docMk/>
          <pc:sldMk cId="1230958835" sldId="290"/>
        </pc:sldMkLst>
      </pc:sldChg>
      <pc:sldChg chg="new del">
        <pc:chgData name="MAURICIO BUGARIN" userId="81adc2a73f161959" providerId="LiveId" clId="{D940F481-C1A6-4AD2-B119-A80CFF642440}" dt="2023-10-10T13:34:39.919" v="267" actId="47"/>
        <pc:sldMkLst>
          <pc:docMk/>
          <pc:sldMk cId="1715877993" sldId="290"/>
        </pc:sldMkLst>
      </pc:sldChg>
      <pc:sldChg chg="add del">
        <pc:chgData name="MAURICIO BUGARIN" userId="81adc2a73f161959" providerId="LiveId" clId="{D940F481-C1A6-4AD2-B119-A80CFF642440}" dt="2023-10-10T12:59:24.378" v="66" actId="47"/>
        <pc:sldMkLst>
          <pc:docMk/>
          <pc:sldMk cId="4234932002" sldId="290"/>
        </pc:sldMkLst>
      </pc:sldChg>
      <pc:sldChg chg="add del">
        <pc:chgData name="MAURICIO BUGARIN" userId="81adc2a73f161959" providerId="LiveId" clId="{D940F481-C1A6-4AD2-B119-A80CFF642440}" dt="2023-10-10T12:59:24.414" v="67" actId="47"/>
        <pc:sldMkLst>
          <pc:docMk/>
          <pc:sldMk cId="664417319" sldId="291"/>
        </pc:sldMkLst>
      </pc:sldChg>
      <pc:sldChg chg="new del">
        <pc:chgData name="MAURICIO BUGARIN" userId="81adc2a73f161959" providerId="LiveId" clId="{D940F481-C1A6-4AD2-B119-A80CFF642440}" dt="2023-10-10T13:43:18.201" v="323" actId="47"/>
        <pc:sldMkLst>
          <pc:docMk/>
          <pc:sldMk cId="1730878258" sldId="291"/>
        </pc:sldMkLst>
      </pc:sldChg>
      <pc:sldChg chg="modSp new del">
        <pc:chgData name="MAURICIO BUGARIN" userId="81adc2a73f161959" providerId="LiveId" clId="{D940F481-C1A6-4AD2-B119-A80CFF642440}" dt="2023-10-10T13:42:54.399" v="318" actId="47"/>
        <pc:sldMkLst>
          <pc:docMk/>
          <pc:sldMk cId="3017360508" sldId="291"/>
        </pc:sldMkLst>
        <pc:spChg chg="mod">
          <ac:chgData name="MAURICIO BUGARIN" userId="81adc2a73f161959" providerId="LiveId" clId="{D940F481-C1A6-4AD2-B119-A80CFF642440}" dt="2023-10-10T13:40:24.718" v="305"/>
          <ac:spMkLst>
            <pc:docMk/>
            <pc:sldMk cId="3017360508" sldId="291"/>
            <ac:spMk id="2" creationId="{7B2C088A-F0B5-35EC-90F4-FB83F04CE50E}"/>
          </ac:spMkLst>
        </pc:spChg>
      </pc:sldChg>
      <pc:sldChg chg="new del">
        <pc:chgData name="MAURICIO BUGARIN" userId="81adc2a73f161959" providerId="LiveId" clId="{D940F481-C1A6-4AD2-B119-A80CFF642440}" dt="2023-10-10T13:37:58.981" v="280" actId="680"/>
        <pc:sldMkLst>
          <pc:docMk/>
          <pc:sldMk cId="294208010" sldId="292"/>
        </pc:sldMkLst>
      </pc:sldChg>
      <pc:sldChg chg="add del">
        <pc:chgData name="MAURICIO BUGARIN" userId="81adc2a73f161959" providerId="LiveId" clId="{D940F481-C1A6-4AD2-B119-A80CFF642440}" dt="2023-10-10T12:59:24.825" v="74" actId="47"/>
        <pc:sldMkLst>
          <pc:docMk/>
          <pc:sldMk cId="2345550462" sldId="292"/>
        </pc:sldMkLst>
      </pc:sldChg>
      <pc:sldChg chg="new del">
        <pc:chgData name="MAURICIO BUGARIN" userId="81adc2a73f161959" providerId="LiveId" clId="{D940F481-C1A6-4AD2-B119-A80CFF642440}" dt="2023-10-10T13:43:17.830" v="322" actId="47"/>
        <pc:sldMkLst>
          <pc:docMk/>
          <pc:sldMk cId="2726038933" sldId="292"/>
        </pc:sldMkLst>
      </pc:sldChg>
      <pc:sldChg chg="add del">
        <pc:chgData name="MAURICIO BUGARIN" userId="81adc2a73f161959" providerId="LiveId" clId="{D940F481-C1A6-4AD2-B119-A80CFF642440}" dt="2023-10-10T12:59:24.670" v="73" actId="47"/>
        <pc:sldMkLst>
          <pc:docMk/>
          <pc:sldMk cId="2651825102" sldId="293"/>
        </pc:sldMkLst>
      </pc:sldChg>
      <pc:sldMasterChg chg="addSp delSp modSp mod delSldLayout modSldLayout">
        <pc:chgData name="MAURICIO BUGARIN" userId="81adc2a73f161959" providerId="LiveId" clId="{D940F481-C1A6-4AD2-B119-A80CFF642440}" dt="2023-10-10T13:47:19.323" v="343" actId="1076"/>
        <pc:sldMasterMkLst>
          <pc:docMk/>
          <pc:sldMasterMk cId="361703354" sldId="2147483660"/>
        </pc:sldMasterMkLst>
        <pc:spChg chg="del mod">
          <ac:chgData name="MAURICIO BUGARIN" userId="81adc2a73f161959" providerId="LiveId" clId="{D940F481-C1A6-4AD2-B119-A80CFF642440}" dt="2023-10-10T13:32:18.545" v="248" actId="478"/>
          <ac:spMkLst>
            <pc:docMk/>
            <pc:sldMasterMk cId="361703354" sldId="2147483660"/>
            <ac:spMk id="2" creationId="{00000000-0000-0000-0000-000000000000}"/>
          </ac:spMkLst>
        </pc:spChg>
        <pc:spChg chg="mod">
          <ac:chgData name="MAURICIO BUGARIN" userId="81adc2a73f161959" providerId="LiveId" clId="{D940F481-C1A6-4AD2-B119-A80CFF642440}" dt="2023-10-10T13:32:25.608" v="249" actId="14100"/>
          <ac:spMkLst>
            <pc:docMk/>
            <pc:sldMasterMk cId="361703354" sldId="2147483660"/>
            <ac:spMk id="3" creationId="{00000000-0000-0000-0000-000000000000}"/>
          </ac:spMkLst>
        </pc:spChg>
        <pc:spChg chg="mod">
          <ac:chgData name="MAURICIO BUGARIN" userId="81adc2a73f161959" providerId="LiveId" clId="{D940F481-C1A6-4AD2-B119-A80CFF642440}" dt="2023-10-10T13:37:24.233" v="278" actId="6549"/>
          <ac:spMkLst>
            <pc:docMk/>
            <pc:sldMasterMk cId="361703354" sldId="2147483660"/>
            <ac:spMk id="6" creationId="{00000000-0000-0000-0000-000000000000}"/>
          </ac:spMkLst>
        </pc:spChg>
        <pc:spChg chg="mod">
          <ac:chgData name="MAURICIO BUGARIN" userId="81adc2a73f161959" providerId="LiveId" clId="{D940F481-C1A6-4AD2-B119-A80CFF642440}" dt="2023-10-10T13:44:45.871" v="339" actId="14100"/>
          <ac:spMkLst>
            <pc:docMk/>
            <pc:sldMasterMk cId="361703354" sldId="2147483660"/>
            <ac:spMk id="7" creationId="{A5EBBAC9-A0F2-E644-2229-AC0F0571212E}"/>
          </ac:spMkLst>
        </pc:spChg>
        <pc:spChg chg="add mod">
          <ac:chgData name="MAURICIO BUGARIN" userId="81adc2a73f161959" providerId="LiveId" clId="{D940F481-C1A6-4AD2-B119-A80CFF642440}" dt="2023-10-10T13:35:14.564" v="268"/>
          <ac:spMkLst>
            <pc:docMk/>
            <pc:sldMasterMk cId="361703354" sldId="2147483660"/>
            <ac:spMk id="8" creationId="{E70C4D47-9EE4-BD12-10F6-4A0271C06139}"/>
          </ac:spMkLst>
        </pc:spChg>
        <pc:spChg chg="add mod">
          <ac:chgData name="MAURICIO BUGARIN" userId="81adc2a73f161959" providerId="LiveId" clId="{D940F481-C1A6-4AD2-B119-A80CFF642440}" dt="2023-10-10T13:35:14.564" v="268"/>
          <ac:spMkLst>
            <pc:docMk/>
            <pc:sldMasterMk cId="361703354" sldId="2147483660"/>
            <ac:spMk id="10" creationId="{FCAF7E60-0388-6698-A0AF-C1C5263586E5}"/>
          </ac:spMkLst>
        </pc:spChg>
        <pc:spChg chg="add mod">
          <ac:chgData name="MAURICIO BUGARIN" userId="81adc2a73f161959" providerId="LiveId" clId="{D940F481-C1A6-4AD2-B119-A80CFF642440}" dt="2023-10-10T13:35:14.564" v="268"/>
          <ac:spMkLst>
            <pc:docMk/>
            <pc:sldMasterMk cId="361703354" sldId="2147483660"/>
            <ac:spMk id="15" creationId="{493A1441-DD09-1065-50AE-BEE48A3441FE}"/>
          </ac:spMkLst>
        </pc:spChg>
        <pc:spChg chg="add mod">
          <ac:chgData name="MAURICIO BUGARIN" userId="81adc2a73f161959" providerId="LiveId" clId="{D940F481-C1A6-4AD2-B119-A80CFF642440}" dt="2023-10-10T13:47:19.323" v="343" actId="1076"/>
          <ac:spMkLst>
            <pc:docMk/>
            <pc:sldMasterMk cId="361703354" sldId="2147483660"/>
            <ac:spMk id="16" creationId="{9F10C047-BC78-3DCA-7AAE-9D38D19CD48F}"/>
          </ac:spMkLst>
        </pc:spChg>
        <pc:picChg chg="add mod">
          <ac:chgData name="MAURICIO BUGARIN" userId="81adc2a73f161959" providerId="LiveId" clId="{D940F481-C1A6-4AD2-B119-A80CFF642440}" dt="2023-10-10T13:35:14.564" v="268"/>
          <ac:picMkLst>
            <pc:docMk/>
            <pc:sldMasterMk cId="361703354" sldId="2147483660"/>
            <ac:picMk id="9" creationId="{71F6444D-EB5E-C8A2-C9D5-34681CC751AE}"/>
          </ac:picMkLst>
        </pc:picChg>
        <pc:picChg chg="add mod">
          <ac:chgData name="MAURICIO BUGARIN" userId="81adc2a73f161959" providerId="LiveId" clId="{D940F481-C1A6-4AD2-B119-A80CFF642440}" dt="2023-10-10T13:35:14.564" v="268"/>
          <ac:picMkLst>
            <pc:docMk/>
            <pc:sldMasterMk cId="361703354" sldId="2147483660"/>
            <ac:picMk id="11" creationId="{63F9679F-D452-0DEE-825E-B49D846B566E}"/>
          </ac:picMkLst>
        </pc:picChg>
        <pc:picChg chg="add mod">
          <ac:chgData name="MAURICIO BUGARIN" userId="81adc2a73f161959" providerId="LiveId" clId="{D940F481-C1A6-4AD2-B119-A80CFF642440}" dt="2023-10-10T13:35:14.564" v="268"/>
          <ac:picMkLst>
            <pc:docMk/>
            <pc:sldMasterMk cId="361703354" sldId="2147483660"/>
            <ac:picMk id="12" creationId="{F4211576-F41F-5898-E1DE-499C4E2300E4}"/>
          </ac:picMkLst>
        </pc:picChg>
        <pc:picChg chg="add mod">
          <ac:chgData name="MAURICIO BUGARIN" userId="81adc2a73f161959" providerId="LiveId" clId="{D940F481-C1A6-4AD2-B119-A80CFF642440}" dt="2023-10-10T13:35:14.564" v="268"/>
          <ac:picMkLst>
            <pc:docMk/>
            <pc:sldMasterMk cId="361703354" sldId="2147483660"/>
            <ac:picMk id="13" creationId="{6A4DFDD1-E14A-63F9-DFC1-D41031A1EDA0}"/>
          </ac:picMkLst>
        </pc:picChg>
        <pc:picChg chg="add mod">
          <ac:chgData name="MAURICIO BUGARIN" userId="81adc2a73f161959" providerId="LiveId" clId="{D940F481-C1A6-4AD2-B119-A80CFF642440}" dt="2023-10-10T13:35:14.564" v="268"/>
          <ac:picMkLst>
            <pc:docMk/>
            <pc:sldMasterMk cId="361703354" sldId="2147483660"/>
            <ac:picMk id="14" creationId="{DDF4F00C-B6BF-EB30-7D1E-2E42E93235C4}"/>
          </ac:picMkLst>
        </pc:picChg>
        <pc:sldLayoutChg chg="delSp modSp mod">
          <pc:chgData name="MAURICIO BUGARIN" userId="81adc2a73f161959" providerId="LiveId" clId="{D940F481-C1A6-4AD2-B119-A80CFF642440}" dt="2023-10-10T13:41:13.636" v="313" actId="790"/>
          <pc:sldLayoutMkLst>
            <pc:docMk/>
            <pc:sldMasterMk cId="1268801575" sldId="2147483668"/>
            <pc:sldLayoutMk cId="2227093983" sldId="2147483661"/>
          </pc:sldLayoutMkLst>
          <pc:spChg chg="del mod">
            <ac:chgData name="MAURICIO BUGARIN" userId="81adc2a73f161959" providerId="LiveId" clId="{D940F481-C1A6-4AD2-B119-A80CFF642440}" dt="2023-10-10T13:40:24.718" v="305"/>
            <ac:spMkLst>
              <pc:docMk/>
              <pc:sldMasterMk cId="1268801575" sldId="2147483668"/>
              <pc:sldLayoutMk cId="2227093983" sldId="2147483661"/>
              <ac:spMk id="2" creationId="{00000000-0000-0000-0000-000000000000}"/>
            </ac:spMkLst>
          </pc:spChg>
          <pc:spChg chg="mod">
            <ac:chgData name="MAURICIO BUGARIN" userId="81adc2a73f161959" providerId="LiveId" clId="{D940F481-C1A6-4AD2-B119-A80CFF642440}" dt="2023-10-10T13:41:13.636" v="313" actId="790"/>
            <ac:spMkLst>
              <pc:docMk/>
              <pc:sldMasterMk cId="1268801575" sldId="2147483668"/>
              <pc:sldLayoutMk cId="2227093983" sldId="2147483661"/>
              <ac:spMk id="3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26.185" v="306"/>
            <ac:spMkLst>
              <pc:docMk/>
              <pc:sldMasterMk cId="1268801575" sldId="2147483668"/>
              <pc:sldLayoutMk cId="2227093983" sldId="2147483661"/>
              <ac:spMk id="4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26.185" v="306"/>
            <ac:spMkLst>
              <pc:docMk/>
              <pc:sldMasterMk cId="1268801575" sldId="2147483668"/>
              <pc:sldLayoutMk cId="2227093983" sldId="2147483661"/>
              <ac:spMk id="5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26.185" v="306"/>
            <ac:spMkLst>
              <pc:docMk/>
              <pc:sldMasterMk cId="1268801575" sldId="2147483668"/>
              <pc:sldLayoutMk cId="2227093983" sldId="2147483661"/>
              <ac:spMk id="6" creationId="{00000000-0000-0000-0000-000000000000}"/>
            </ac:spMkLst>
          </pc:spChg>
        </pc:sldLayoutChg>
        <pc:sldLayoutChg chg="delSp modSp mod">
          <pc:chgData name="MAURICIO BUGARIN" userId="81adc2a73f161959" providerId="LiveId" clId="{D940F481-C1A6-4AD2-B119-A80CFF642440}" dt="2023-10-10T13:40:59.166" v="312" actId="790"/>
          <pc:sldLayoutMkLst>
            <pc:docMk/>
            <pc:sldMasterMk cId="361703354" sldId="2147483660"/>
            <pc:sldLayoutMk cId="3048697936" sldId="2147483662"/>
          </pc:sldLayoutMkLst>
          <pc:spChg chg="del">
            <ac:chgData name="MAURICIO BUGARIN" userId="81adc2a73f161959" providerId="LiveId" clId="{D940F481-C1A6-4AD2-B119-A80CFF642440}" dt="2023-10-10T13:40:44.453" v="309"/>
            <ac:spMkLst>
              <pc:docMk/>
              <pc:sldMasterMk cId="361703354" sldId="2147483660"/>
              <pc:sldLayoutMk cId="3048697936" sldId="2147483662"/>
              <ac:spMk id="2" creationId="{00000000-0000-0000-0000-000000000000}"/>
            </ac:spMkLst>
          </pc:spChg>
          <pc:spChg chg="mod">
            <ac:chgData name="MAURICIO BUGARIN" userId="81adc2a73f161959" providerId="LiveId" clId="{D940F481-C1A6-4AD2-B119-A80CFF642440}" dt="2023-10-10T13:40:59.166" v="312" actId="790"/>
            <ac:spMkLst>
              <pc:docMk/>
              <pc:sldMasterMk cId="361703354" sldId="2147483660"/>
              <pc:sldLayoutMk cId="3048697936" sldId="2147483662"/>
              <ac:spMk id="3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45.662" v="310"/>
            <ac:spMkLst>
              <pc:docMk/>
              <pc:sldMasterMk cId="361703354" sldId="2147483660"/>
              <pc:sldLayoutMk cId="3048697936" sldId="2147483662"/>
              <ac:spMk id="4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45.662" v="310"/>
            <ac:spMkLst>
              <pc:docMk/>
              <pc:sldMasterMk cId="361703354" sldId="2147483660"/>
              <pc:sldLayoutMk cId="3048697936" sldId="2147483662"/>
              <ac:spMk id="5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0:45.662" v="310"/>
            <ac:spMkLst>
              <pc:docMk/>
              <pc:sldMasterMk cId="361703354" sldId="2147483660"/>
              <pc:sldLayoutMk cId="3048697936" sldId="2147483662"/>
              <ac:spMk id="6" creationId="{00000000-0000-0000-0000-000000000000}"/>
            </ac:spMkLst>
          </pc:spChg>
        </pc:sldLayoutChg>
        <pc:sldLayoutChg chg="del">
          <pc:chgData name="MAURICIO BUGARIN" userId="81adc2a73f161959" providerId="LiveId" clId="{D940F481-C1A6-4AD2-B119-A80CFF642440}" dt="2023-10-10T13:29:47.396" v="242" actId="2696"/>
          <pc:sldLayoutMkLst>
            <pc:docMk/>
            <pc:sldMasterMk cId="361703354" sldId="2147483660"/>
            <pc:sldLayoutMk cId="1616175682" sldId="2147483663"/>
          </pc:sldLayoutMkLst>
        </pc:sldLayoutChg>
        <pc:sldLayoutChg chg="delSp modSp mod">
          <pc:chgData name="MAURICIO BUGARIN" userId="81adc2a73f161959" providerId="LiveId" clId="{D940F481-C1A6-4AD2-B119-A80CFF642440}" dt="2023-10-10T13:42:17.869" v="317" actId="790"/>
          <pc:sldLayoutMkLst>
            <pc:docMk/>
            <pc:sldMasterMk cId="1268801575" sldId="2147483668"/>
            <pc:sldLayoutMk cId="1034758745" sldId="2147483664"/>
          </pc:sldLayoutMkLst>
          <pc:spChg chg="del">
            <ac:chgData name="MAURICIO BUGARIN" userId="81adc2a73f161959" providerId="LiveId" clId="{D940F481-C1A6-4AD2-B119-A80CFF642440}" dt="2023-10-10T13:39:55.276" v="298"/>
            <ac:spMkLst>
              <pc:docMk/>
              <pc:sldMasterMk cId="1268801575" sldId="2147483668"/>
              <pc:sldLayoutMk cId="1034758745" sldId="2147483664"/>
              <ac:spMk id="2" creationId="{00000000-0000-0000-0000-000000000000}"/>
            </ac:spMkLst>
          </pc:spChg>
          <pc:spChg chg="mod">
            <ac:chgData name="MAURICIO BUGARIN" userId="81adc2a73f161959" providerId="LiveId" clId="{D940F481-C1A6-4AD2-B119-A80CFF642440}" dt="2023-10-10T13:41:53.937" v="316" actId="790"/>
            <ac:spMkLst>
              <pc:docMk/>
              <pc:sldMasterMk cId="1268801575" sldId="2147483668"/>
              <pc:sldLayoutMk cId="1034758745" sldId="2147483664"/>
              <ac:spMk id="3" creationId="{00000000-0000-0000-0000-000000000000}"/>
            </ac:spMkLst>
          </pc:spChg>
          <pc:spChg chg="mod">
            <ac:chgData name="MAURICIO BUGARIN" userId="81adc2a73f161959" providerId="LiveId" clId="{D940F481-C1A6-4AD2-B119-A80CFF642440}" dt="2023-10-10T13:42:17.869" v="317" actId="790"/>
            <ac:spMkLst>
              <pc:docMk/>
              <pc:sldMasterMk cId="1268801575" sldId="2147483668"/>
              <pc:sldLayoutMk cId="1034758745" sldId="2147483664"/>
              <ac:spMk id="4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53.867" v="297"/>
            <ac:spMkLst>
              <pc:docMk/>
              <pc:sldMasterMk cId="1268801575" sldId="2147483668"/>
              <pc:sldLayoutMk cId="1034758745" sldId="2147483664"/>
              <ac:spMk id="5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53.867" v="297"/>
            <ac:spMkLst>
              <pc:docMk/>
              <pc:sldMasterMk cId="1268801575" sldId="2147483668"/>
              <pc:sldLayoutMk cId="1034758745" sldId="2147483664"/>
              <ac:spMk id="6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53.867" v="297"/>
            <ac:spMkLst>
              <pc:docMk/>
              <pc:sldMasterMk cId="1268801575" sldId="2147483668"/>
              <pc:sldLayoutMk cId="1034758745" sldId="2147483664"/>
              <ac:spMk id="7" creationId="{00000000-0000-0000-0000-000000000000}"/>
            </ac:spMkLst>
          </pc:spChg>
        </pc:sldLayoutChg>
        <pc:sldLayoutChg chg="del">
          <pc:chgData name="MAURICIO BUGARIN" userId="81adc2a73f161959" providerId="LiveId" clId="{D940F481-C1A6-4AD2-B119-A80CFF642440}" dt="2023-10-10T13:29:44.114" v="241" actId="2696"/>
          <pc:sldLayoutMkLst>
            <pc:docMk/>
            <pc:sldMasterMk cId="361703354" sldId="2147483660"/>
            <pc:sldLayoutMk cId="3294354428" sldId="2147483665"/>
          </pc:sldLayoutMkLst>
        </pc:sldLayoutChg>
        <pc:sldLayoutChg chg="delSp del mod">
          <pc:chgData name="MAURICIO BUGARIN" userId="81adc2a73f161959" providerId="LiveId" clId="{D940F481-C1A6-4AD2-B119-A80CFF642440}" dt="2023-10-10T13:41:30.837" v="315" actId="2696"/>
          <pc:sldLayoutMkLst>
            <pc:docMk/>
            <pc:sldMasterMk cId="361703354" sldId="2147483660"/>
            <pc:sldLayoutMk cId="1728511864" sldId="2147483666"/>
          </pc:sldLayoutMkLst>
          <pc:spChg chg="del">
            <ac:chgData name="MAURICIO BUGARIN" userId="81adc2a73f161959" providerId="LiveId" clId="{D940F481-C1A6-4AD2-B119-A80CFF642440}" dt="2023-10-10T13:39:44.110" v="295" actId="478"/>
            <ac:spMkLst>
              <pc:docMk/>
              <pc:sldMasterMk cId="361703354" sldId="2147483660"/>
              <pc:sldLayoutMk cId="1728511864" sldId="2147483666"/>
              <ac:spMk id="2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48.300" v="296"/>
            <ac:spMkLst>
              <pc:docMk/>
              <pc:sldMasterMk cId="361703354" sldId="2147483660"/>
              <pc:sldLayoutMk cId="1728511864" sldId="2147483666"/>
              <ac:spMk id="3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48.300" v="296"/>
            <ac:spMkLst>
              <pc:docMk/>
              <pc:sldMasterMk cId="361703354" sldId="2147483660"/>
              <pc:sldLayoutMk cId="1728511864" sldId="2147483666"/>
              <ac:spMk id="4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39:48.300" v="296"/>
            <ac:spMkLst>
              <pc:docMk/>
              <pc:sldMasterMk cId="361703354" sldId="2147483660"/>
              <pc:sldLayoutMk cId="1728511864" sldId="2147483666"/>
              <ac:spMk id="5" creationId="{00000000-0000-0000-0000-000000000000}"/>
            </ac:spMkLst>
          </pc:spChg>
        </pc:sldLayoutChg>
        <pc:sldLayoutChg chg="delSp">
          <pc:chgData name="MAURICIO BUGARIN" userId="81adc2a73f161959" providerId="LiveId" clId="{D940F481-C1A6-4AD2-B119-A80CFF642440}" dt="2023-10-10T13:41:24.044" v="314"/>
          <pc:sldLayoutMkLst>
            <pc:docMk/>
            <pc:sldMasterMk cId="361703354" sldId="2147483660"/>
            <pc:sldLayoutMk cId="312997730" sldId="2147483667"/>
          </pc:sldLayoutMkLst>
          <pc:spChg chg="del">
            <ac:chgData name="MAURICIO BUGARIN" userId="81adc2a73f161959" providerId="LiveId" clId="{D940F481-C1A6-4AD2-B119-A80CFF642440}" dt="2023-10-10T13:41:24.044" v="314"/>
            <ac:spMkLst>
              <pc:docMk/>
              <pc:sldMasterMk cId="361703354" sldId="2147483660"/>
              <pc:sldLayoutMk cId="312997730" sldId="2147483667"/>
              <ac:spMk id="2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1:24.044" v="314"/>
            <ac:spMkLst>
              <pc:docMk/>
              <pc:sldMasterMk cId="361703354" sldId="2147483660"/>
              <pc:sldLayoutMk cId="312997730" sldId="2147483667"/>
              <ac:spMk id="3" creationId="{00000000-0000-0000-0000-000000000000}"/>
            </ac:spMkLst>
          </pc:spChg>
          <pc:spChg chg="del">
            <ac:chgData name="MAURICIO BUGARIN" userId="81adc2a73f161959" providerId="LiveId" clId="{D940F481-C1A6-4AD2-B119-A80CFF642440}" dt="2023-10-10T13:41:24.044" v="314"/>
            <ac:spMkLst>
              <pc:docMk/>
              <pc:sldMasterMk cId="361703354" sldId="2147483660"/>
              <pc:sldLayoutMk cId="312997730" sldId="2147483667"/>
              <ac:spMk id="4" creationId="{00000000-0000-0000-0000-000000000000}"/>
            </ac:spMkLst>
          </pc:spChg>
        </pc:sldLayoutChg>
        <pc:sldLayoutChg chg="del">
          <pc:chgData name="MAURICIO BUGARIN" userId="81adc2a73f161959" providerId="LiveId" clId="{D940F481-C1A6-4AD2-B119-A80CFF642440}" dt="2023-10-10T13:29:39.082" v="237" actId="2696"/>
          <pc:sldLayoutMkLst>
            <pc:docMk/>
            <pc:sldMasterMk cId="361703354" sldId="2147483660"/>
            <pc:sldLayoutMk cId="638807064" sldId="2147483668"/>
          </pc:sldLayoutMkLst>
        </pc:sldLayoutChg>
        <pc:sldLayoutChg chg="del">
          <pc:chgData name="MAURICIO BUGARIN" userId="81adc2a73f161959" providerId="LiveId" clId="{D940F481-C1A6-4AD2-B119-A80CFF642440}" dt="2023-10-10T13:29:39.430" v="238" actId="2696"/>
          <pc:sldLayoutMkLst>
            <pc:docMk/>
            <pc:sldMasterMk cId="361703354" sldId="2147483660"/>
            <pc:sldLayoutMk cId="3768028555" sldId="2147483669"/>
          </pc:sldLayoutMkLst>
        </pc:sldLayoutChg>
        <pc:sldLayoutChg chg="del">
          <pc:chgData name="MAURICIO BUGARIN" userId="81adc2a73f161959" providerId="LiveId" clId="{D940F481-C1A6-4AD2-B119-A80CFF642440}" dt="2023-10-10T13:29:40.182" v="239" actId="2696"/>
          <pc:sldLayoutMkLst>
            <pc:docMk/>
            <pc:sldMasterMk cId="361703354" sldId="2147483660"/>
            <pc:sldLayoutMk cId="3641651667" sldId="2147483670"/>
          </pc:sldLayoutMkLst>
        </pc:sldLayoutChg>
        <pc:sldLayoutChg chg="del">
          <pc:chgData name="MAURICIO BUGARIN" userId="81adc2a73f161959" providerId="LiveId" clId="{D940F481-C1A6-4AD2-B119-A80CFF642440}" dt="2023-10-10T13:29:41.381" v="240" actId="2696"/>
          <pc:sldLayoutMkLst>
            <pc:docMk/>
            <pc:sldMasterMk cId="361703354" sldId="2147483660"/>
            <pc:sldLayoutMk cId="1571150942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2A294-0D57-42DC-B478-DB8065F1C613}" type="datetimeFigureOut">
              <a:rPr lang="pt-BR" smtClean="0"/>
              <a:t>11/10/2023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335213" y="1143000"/>
            <a:ext cx="2187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8AC58-F864-4B49-91A1-7094BCAEDD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527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024508" rtl="0" eaLnBrk="1" latinLnBrk="0" hangingPunct="1">
      <a:defRPr sz="5283" kern="1200">
        <a:solidFill>
          <a:schemeClr val="tx1"/>
        </a:solidFill>
        <a:latin typeface="+mn-lt"/>
        <a:ea typeface="+mn-ea"/>
        <a:cs typeface="+mn-cs"/>
      </a:defRPr>
    </a:lvl1pPr>
    <a:lvl2pPr marL="2012252" algn="l" defTabSz="4024508" rtl="0" eaLnBrk="1" latinLnBrk="0" hangingPunct="1">
      <a:defRPr sz="5283" kern="1200">
        <a:solidFill>
          <a:schemeClr val="tx1"/>
        </a:solidFill>
        <a:latin typeface="+mn-lt"/>
        <a:ea typeface="+mn-ea"/>
        <a:cs typeface="+mn-cs"/>
      </a:defRPr>
    </a:lvl2pPr>
    <a:lvl3pPr marL="4024508" algn="l" defTabSz="4024508" rtl="0" eaLnBrk="1" latinLnBrk="0" hangingPunct="1">
      <a:defRPr sz="5283" kern="1200">
        <a:solidFill>
          <a:schemeClr val="tx1"/>
        </a:solidFill>
        <a:latin typeface="+mn-lt"/>
        <a:ea typeface="+mn-ea"/>
        <a:cs typeface="+mn-cs"/>
      </a:defRPr>
    </a:lvl3pPr>
    <a:lvl4pPr marL="6036760" algn="l" defTabSz="4024508" rtl="0" eaLnBrk="1" latinLnBrk="0" hangingPunct="1">
      <a:defRPr sz="5283" kern="1200">
        <a:solidFill>
          <a:schemeClr val="tx1"/>
        </a:solidFill>
        <a:latin typeface="+mn-lt"/>
        <a:ea typeface="+mn-ea"/>
        <a:cs typeface="+mn-cs"/>
      </a:defRPr>
    </a:lvl4pPr>
    <a:lvl5pPr marL="8049011" algn="l" defTabSz="4024508" rtl="0" eaLnBrk="1" latinLnBrk="0" hangingPunct="1">
      <a:defRPr sz="5283" kern="1200">
        <a:solidFill>
          <a:schemeClr val="tx1"/>
        </a:solidFill>
        <a:latin typeface="+mn-lt"/>
        <a:ea typeface="+mn-ea"/>
        <a:cs typeface="+mn-cs"/>
      </a:defRPr>
    </a:lvl5pPr>
    <a:lvl6pPr marL="10061267" algn="l" defTabSz="4024508" rtl="0" eaLnBrk="1" latinLnBrk="0" hangingPunct="1">
      <a:defRPr sz="5283" kern="1200">
        <a:solidFill>
          <a:schemeClr val="tx1"/>
        </a:solidFill>
        <a:latin typeface="+mn-lt"/>
        <a:ea typeface="+mn-ea"/>
        <a:cs typeface="+mn-cs"/>
      </a:defRPr>
    </a:lvl6pPr>
    <a:lvl7pPr marL="12073519" algn="l" defTabSz="4024508" rtl="0" eaLnBrk="1" latinLnBrk="0" hangingPunct="1">
      <a:defRPr sz="5283" kern="1200">
        <a:solidFill>
          <a:schemeClr val="tx1"/>
        </a:solidFill>
        <a:latin typeface="+mn-lt"/>
        <a:ea typeface="+mn-ea"/>
        <a:cs typeface="+mn-cs"/>
      </a:defRPr>
    </a:lvl7pPr>
    <a:lvl8pPr marL="14085771" algn="l" defTabSz="4024508" rtl="0" eaLnBrk="1" latinLnBrk="0" hangingPunct="1">
      <a:defRPr sz="5283" kern="1200">
        <a:solidFill>
          <a:schemeClr val="tx1"/>
        </a:solidFill>
        <a:latin typeface="+mn-lt"/>
        <a:ea typeface="+mn-ea"/>
        <a:cs typeface="+mn-cs"/>
      </a:defRPr>
    </a:lvl8pPr>
    <a:lvl9pPr marL="16098027" algn="l" defTabSz="4024508" rtl="0" eaLnBrk="1" latinLnBrk="0" hangingPunct="1">
      <a:defRPr sz="5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03795" y="40040601"/>
            <a:ext cx="6885146" cy="2300034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10/11/2023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136466" y="40040601"/>
            <a:ext cx="10327719" cy="230003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1611709" y="40040601"/>
            <a:ext cx="6885146" cy="230003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939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955B0-7E0A-1DFF-8FD2-147F1A3E9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76382"/>
            <a:ext cx="30600650" cy="3072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FBBEAF8-24A1-3636-D57B-4A832BFFA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4" y="8362739"/>
            <a:ext cx="29049784" cy="31224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323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5176382"/>
            <a:ext cx="30600650" cy="3072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554" y="8362739"/>
            <a:ext cx="29049784" cy="31224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C32D515-9022-E9CB-F567-7F32D34890F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17964"/>
            <a:ext cx="30600650" cy="5266726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86201A01-3C10-B133-2C0E-1F5D7991FAB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39634626"/>
            <a:ext cx="30600650" cy="356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0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80" r:id="rId2"/>
  </p:sldLayoutIdLst>
  <p:txStyles>
    <p:titleStyle>
      <a:lvl1pPr algn="ctr" defTabSz="3060040" rtl="0" eaLnBrk="1" latinLnBrk="0" hangingPunct="1">
        <a:lnSpc>
          <a:spcPct val="90000"/>
        </a:lnSpc>
        <a:spcBef>
          <a:spcPct val="0"/>
        </a:spcBef>
        <a:buNone/>
        <a:defRPr sz="14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5010" indent="-765010" algn="l" defTabSz="3060040" rtl="0" eaLnBrk="1" latinLnBrk="0" hangingPunct="1">
        <a:lnSpc>
          <a:spcPct val="90000"/>
        </a:lnSpc>
        <a:spcBef>
          <a:spcPts val="3347"/>
        </a:spcBef>
        <a:buFont typeface="Arial" panose="020B0604020202020204" pitchFamily="34" charset="0"/>
        <a:buChar char="•"/>
        <a:defRPr sz="9370" kern="1200">
          <a:solidFill>
            <a:schemeClr val="tx1"/>
          </a:solidFill>
          <a:latin typeface="+mn-lt"/>
          <a:ea typeface="+mn-ea"/>
          <a:cs typeface="+mn-cs"/>
        </a:defRPr>
      </a:lvl1pPr>
      <a:lvl2pPr marL="229503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8032" kern="1200">
          <a:solidFill>
            <a:schemeClr val="tx1"/>
          </a:solidFill>
          <a:latin typeface="+mn-lt"/>
          <a:ea typeface="+mn-ea"/>
          <a:cs typeface="+mn-cs"/>
        </a:defRPr>
      </a:lvl2pPr>
      <a:lvl3pPr marL="382505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693" kern="1200">
          <a:solidFill>
            <a:schemeClr val="tx1"/>
          </a:solidFill>
          <a:latin typeface="+mn-lt"/>
          <a:ea typeface="+mn-ea"/>
          <a:cs typeface="+mn-cs"/>
        </a:defRPr>
      </a:lvl3pPr>
      <a:lvl4pPr marL="535506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88508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841510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94512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147514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3005168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1pPr>
      <a:lvl2pPr marL="153002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2pPr>
      <a:lvl3pPr marL="306004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3pPr>
      <a:lvl4pPr marL="459005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12007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765009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18011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071013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2240158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EE5C48-FEF0-5AF9-7A54-76B315D4F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 2">
            <a:extLst>
              <a:ext uri="{FF2B5EF4-FFF2-40B4-BE49-F238E27FC236}">
                <a16:creationId xmlns:a16="http://schemas.microsoft.com/office/drawing/2014/main" id="{0ADCB21A-4883-40E9-2396-F1FF492AC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9276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3819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MAURICIO BUGARIN</dc:creator>
  <cp:lastModifiedBy>MAURICIO BUGARIN</cp:lastModifiedBy>
  <cp:revision>2</cp:revision>
  <dcterms:created xsi:type="dcterms:W3CDTF">2023-06-10T04:16:01Z</dcterms:created>
  <dcterms:modified xsi:type="dcterms:W3CDTF">2023-10-12T02:58:49Z</dcterms:modified>
</cp:coreProperties>
</file>